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5" r:id="rId3"/>
  </p:sldMasterIdLst>
  <p:sldIdLst>
    <p:sldId id="257" r:id="rId4"/>
    <p:sldId id="262" r:id="rId5"/>
    <p:sldId id="320" r:id="rId6"/>
    <p:sldId id="321" r:id="rId7"/>
    <p:sldId id="322" r:id="rId8"/>
    <p:sldId id="323" r:id="rId9"/>
    <p:sldId id="324" r:id="rId10"/>
    <p:sldId id="325" r:id="rId11"/>
    <p:sldId id="317" r:id="rId12"/>
    <p:sldId id="256" r:id="rId13"/>
    <p:sldId id="318" r:id="rId14"/>
    <p:sldId id="259" r:id="rId15"/>
    <p:sldId id="258" r:id="rId16"/>
    <p:sldId id="261" r:id="rId17"/>
    <p:sldId id="319" r:id="rId18"/>
    <p:sldId id="334" r:id="rId19"/>
    <p:sldId id="329" r:id="rId20"/>
    <p:sldId id="326" r:id="rId21"/>
    <p:sldId id="327" r:id="rId22"/>
    <p:sldId id="333" r:id="rId23"/>
    <p:sldId id="328" r:id="rId24"/>
    <p:sldId id="335" r:id="rId25"/>
    <p:sldId id="330" r:id="rId26"/>
    <p:sldId id="340" r:id="rId27"/>
    <p:sldId id="332" r:id="rId28"/>
    <p:sldId id="339" r:id="rId29"/>
    <p:sldId id="336" r:id="rId30"/>
    <p:sldId id="337" r:id="rId31"/>
    <p:sldId id="338" r:id="rId32"/>
    <p:sldId id="34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enaud\AppData\Local\Microsoft\Windows\INetCache\Content.Outlook\B3SHFGXC\Extraction%20Mycoplasma%202013-2023%20version%202M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enaud\AppData\Local\Microsoft\Windows\INetCache\Content.Outlook\B3SHFGXC\Extraction%20Mycoplasma%202013-2023%20version%202M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enaud\AppData\Local\Microsoft\Windows\INetCache\Content.Outlook\B3SHFGXC\Extraction%20Mycoplasma%202013-2023%20version%202M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enaud\AppData\Local\Microsoft\Windows\INetCache\Content.Outlook\B3SHFGXC\Extraction%20Mycoplasma%202013-2023%20version%202M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PCR</a:t>
            </a:r>
            <a:r>
              <a:rPr lang="fr-CA" baseline="0"/>
              <a:t> Mycoplasma pneumoniae CHU Sainte-Justine 2013-2024  </a:t>
            </a:r>
            <a:endParaRPr lang="fr-CA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Positif!$AD$13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Positif!$AE$10:$AP$10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Positif!$AE$13:$AP$13</c:f>
              <c:numCache>
                <c:formatCode>General</c:formatCode>
                <c:ptCount val="12"/>
                <c:pt idx="0">
                  <c:v>11</c:v>
                </c:pt>
                <c:pt idx="1">
                  <c:v>34</c:v>
                </c:pt>
                <c:pt idx="2">
                  <c:v>341</c:v>
                </c:pt>
                <c:pt idx="3">
                  <c:v>196</c:v>
                </c:pt>
                <c:pt idx="4">
                  <c:v>92</c:v>
                </c:pt>
                <c:pt idx="5">
                  <c:v>160</c:v>
                </c:pt>
                <c:pt idx="6">
                  <c:v>526</c:v>
                </c:pt>
                <c:pt idx="7">
                  <c:v>135</c:v>
                </c:pt>
                <c:pt idx="8">
                  <c:v>1</c:v>
                </c:pt>
                <c:pt idx="9">
                  <c:v>0</c:v>
                </c:pt>
                <c:pt idx="10">
                  <c:v>45</c:v>
                </c:pt>
                <c:pt idx="11">
                  <c:v>2340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E-4E83-84CC-4563BE22E874}"/>
            </c:ext>
          </c:extLst>
        </c:ser>
        <c:ser>
          <c:idx val="1"/>
          <c:order val="1"/>
          <c:tx>
            <c:strRef>
              <c:f>Positif!$AD$16</c:f>
              <c:strCache>
                <c:ptCount val="1"/>
                <c:pt idx="0">
                  <c:v>Total tests effectués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Positif!$AE$10:$AP$10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Positif!$AE$16:$AP$16</c:f>
              <c:numCache>
                <c:formatCode>General</c:formatCode>
                <c:ptCount val="12"/>
                <c:pt idx="0">
                  <c:v>637</c:v>
                </c:pt>
                <c:pt idx="1">
                  <c:v>746</c:v>
                </c:pt>
                <c:pt idx="2">
                  <c:v>2985</c:v>
                </c:pt>
                <c:pt idx="3">
                  <c:v>5085</c:v>
                </c:pt>
                <c:pt idx="4">
                  <c:v>5118</c:v>
                </c:pt>
                <c:pt idx="5">
                  <c:v>4253</c:v>
                </c:pt>
                <c:pt idx="6">
                  <c:v>6403</c:v>
                </c:pt>
                <c:pt idx="7">
                  <c:v>2740</c:v>
                </c:pt>
                <c:pt idx="8">
                  <c:v>2033</c:v>
                </c:pt>
                <c:pt idx="9">
                  <c:v>2529</c:v>
                </c:pt>
                <c:pt idx="10">
                  <c:v>2564</c:v>
                </c:pt>
                <c:pt idx="11">
                  <c:v>20108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3E-4E83-84CC-4563BE22E8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8710207"/>
        <c:axId val="478642383"/>
      </c:barChart>
      <c:catAx>
        <c:axId val="47871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8642383"/>
        <c:crosses val="autoZero"/>
        <c:auto val="1"/>
        <c:lblAlgn val="ctr"/>
        <c:lblOffset val="100"/>
        <c:noMultiLvlLbl val="0"/>
      </c:catAx>
      <c:valAx>
        <c:axId val="478642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8710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PCR Mycoplasma pneumoniae CHU</a:t>
            </a:r>
            <a:r>
              <a:rPr lang="fr-CA" baseline="0"/>
              <a:t> Sainte-Justine (taux de positivité)</a:t>
            </a:r>
            <a:endParaRPr lang="fr-CA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Positif!$AE$10:$AP$12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Positif!$AE$20:$AP$20</c:f>
              <c:numCache>
                <c:formatCode>0.0</c:formatCode>
                <c:ptCount val="12"/>
                <c:pt idx="0">
                  <c:v>1.7268445839874409</c:v>
                </c:pt>
                <c:pt idx="1">
                  <c:v>4.5576407506702417</c:v>
                </c:pt>
                <c:pt idx="2">
                  <c:v>11.423785594639865</c:v>
                </c:pt>
                <c:pt idx="3">
                  <c:v>3.8544739429695185</c:v>
                </c:pt>
                <c:pt idx="4">
                  <c:v>1.7975771785853849</c:v>
                </c:pt>
                <c:pt idx="5">
                  <c:v>3.7620503174229958</c:v>
                </c:pt>
                <c:pt idx="6">
                  <c:v>8.2148992659690769</c:v>
                </c:pt>
                <c:pt idx="7">
                  <c:v>4.9270072992700733</c:v>
                </c:pt>
                <c:pt idx="8">
                  <c:v>4.918839153959665E-2</c:v>
                </c:pt>
                <c:pt idx="9">
                  <c:v>0</c:v>
                </c:pt>
                <c:pt idx="10">
                  <c:v>1.7550702028081122</c:v>
                </c:pt>
                <c:pt idx="11">
                  <c:v>11.637159339566342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7F-49D7-8620-7782FEEB8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4829359"/>
        <c:axId val="485051103"/>
      </c:lineChart>
      <c:catAx>
        <c:axId val="48482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5051103"/>
        <c:crosses val="autoZero"/>
        <c:auto val="1"/>
        <c:lblAlgn val="ctr"/>
        <c:lblOffset val="100"/>
        <c:noMultiLvlLbl val="0"/>
      </c:catAx>
      <c:valAx>
        <c:axId val="485051103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482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PCR Mycoplasma pneumoniae CHU Sainte-Justine 2023-2024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2112608749090935E-2"/>
          <c:y val="5.9514822260935664E-2"/>
          <c:w val="0.93788739125090903"/>
          <c:h val="0.76918592025761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Positif!$AR$13</c:f>
              <c:strCache>
                <c:ptCount val="1"/>
                <c:pt idx="0">
                  <c:v>Positifs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Positif!$AS$10:$BN$12</c:f>
              <c:numCache>
                <c:formatCode>mmm\-yy</c:formatCode>
                <c:ptCount val="2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</c:numCache>
            </c:numRef>
          </c:cat>
          <c:val>
            <c:numRef>
              <c:f>Positif!$AS$13:$BN$13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7</c:v>
                </c:pt>
                <c:pt idx="9">
                  <c:v>7</c:v>
                </c:pt>
                <c:pt idx="10">
                  <c:v>9</c:v>
                </c:pt>
                <c:pt idx="11">
                  <c:v>18</c:v>
                </c:pt>
                <c:pt idx="12">
                  <c:v>15</c:v>
                </c:pt>
                <c:pt idx="13">
                  <c:v>10</c:v>
                </c:pt>
                <c:pt idx="14">
                  <c:v>10</c:v>
                </c:pt>
                <c:pt idx="15">
                  <c:v>11</c:v>
                </c:pt>
                <c:pt idx="16">
                  <c:v>19</c:v>
                </c:pt>
                <c:pt idx="17">
                  <c:v>208</c:v>
                </c:pt>
                <c:pt idx="18">
                  <c:v>418</c:v>
                </c:pt>
                <c:pt idx="19">
                  <c:v>380</c:v>
                </c:pt>
                <c:pt idx="20">
                  <c:v>578</c:v>
                </c:pt>
                <c:pt idx="21">
                  <c:v>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4724-B3AF-B4DD9CB8F45C}"/>
            </c:ext>
          </c:extLst>
        </c:ser>
        <c:ser>
          <c:idx val="1"/>
          <c:order val="1"/>
          <c:tx>
            <c:strRef>
              <c:f>Positif!$AR$14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Positif!$AS$10:$BN$12</c:f>
              <c:numCache>
                <c:formatCode>mmm\-yy</c:formatCode>
                <c:ptCount val="2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</c:numCache>
            </c:numRef>
          </c:cat>
          <c:val>
            <c:numRef>
              <c:f>Positif!$AS$14:$BN$14</c:f>
            </c:numRef>
          </c:val>
          <c:extLst>
            <c:ext xmlns:c16="http://schemas.microsoft.com/office/drawing/2014/chart" uri="{C3380CC4-5D6E-409C-BE32-E72D297353CC}">
              <c16:uniqueId val="{00000001-2B04-4724-B3AF-B4DD9CB8F45C}"/>
            </c:ext>
          </c:extLst>
        </c:ser>
        <c:ser>
          <c:idx val="2"/>
          <c:order val="2"/>
          <c:tx>
            <c:strRef>
              <c:f>Positif!$AR$15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Positif!$AS$10:$BN$12</c:f>
              <c:numCache>
                <c:formatCode>mmm\-yy</c:formatCode>
                <c:ptCount val="2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</c:numCache>
            </c:numRef>
          </c:cat>
          <c:val>
            <c:numRef>
              <c:f>Positif!$AS$15:$BN$15</c:f>
            </c:numRef>
          </c:val>
          <c:extLst>
            <c:ext xmlns:c16="http://schemas.microsoft.com/office/drawing/2014/chart" uri="{C3380CC4-5D6E-409C-BE32-E72D297353CC}">
              <c16:uniqueId val="{00000002-2B04-4724-B3AF-B4DD9CB8F45C}"/>
            </c:ext>
          </c:extLst>
        </c:ser>
        <c:ser>
          <c:idx val="3"/>
          <c:order val="3"/>
          <c:tx>
            <c:strRef>
              <c:f>Positif!$AR$16</c:f>
              <c:strCache>
                <c:ptCount val="1"/>
                <c:pt idx="0">
                  <c:v>Total tests effectués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Positif!$AS$10:$BN$12</c:f>
              <c:numCache>
                <c:formatCode>mmm\-yy</c:formatCode>
                <c:ptCount val="2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</c:numCache>
            </c:numRef>
          </c:cat>
          <c:val>
            <c:numRef>
              <c:f>Positif!$AS$16:$BN$16</c:f>
              <c:numCache>
                <c:formatCode>General</c:formatCode>
                <c:ptCount val="22"/>
                <c:pt idx="0">
                  <c:v>223</c:v>
                </c:pt>
                <c:pt idx="1">
                  <c:v>168</c:v>
                </c:pt>
                <c:pt idx="2">
                  <c:v>216</c:v>
                </c:pt>
                <c:pt idx="3">
                  <c:v>163</c:v>
                </c:pt>
                <c:pt idx="4">
                  <c:v>192</c:v>
                </c:pt>
                <c:pt idx="5">
                  <c:v>157</c:v>
                </c:pt>
                <c:pt idx="6">
                  <c:v>187</c:v>
                </c:pt>
                <c:pt idx="7">
                  <c:v>172</c:v>
                </c:pt>
                <c:pt idx="8">
                  <c:v>171</c:v>
                </c:pt>
                <c:pt idx="9">
                  <c:v>254</c:v>
                </c:pt>
                <c:pt idx="10">
                  <c:v>345</c:v>
                </c:pt>
                <c:pt idx="11">
                  <c:v>298</c:v>
                </c:pt>
                <c:pt idx="12">
                  <c:v>305</c:v>
                </c:pt>
                <c:pt idx="13">
                  <c:v>268</c:v>
                </c:pt>
                <c:pt idx="14">
                  <c:v>317</c:v>
                </c:pt>
                <c:pt idx="15">
                  <c:v>413</c:v>
                </c:pt>
                <c:pt idx="16">
                  <c:v>985</c:v>
                </c:pt>
                <c:pt idx="17">
                  <c:v>4856</c:v>
                </c:pt>
                <c:pt idx="18">
                  <c:v>5543</c:v>
                </c:pt>
                <c:pt idx="19">
                  <c:v>1956</c:v>
                </c:pt>
                <c:pt idx="20">
                  <c:v>2410</c:v>
                </c:pt>
                <c:pt idx="21">
                  <c:v>3055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04-4724-B3AF-B4DD9CB8F4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5443615"/>
        <c:axId val="515445263"/>
      </c:barChart>
      <c:dateAx>
        <c:axId val="51544361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445263"/>
        <c:crosses val="autoZero"/>
        <c:auto val="1"/>
        <c:lblOffset val="100"/>
        <c:baseTimeUnit val="months"/>
      </c:dateAx>
      <c:valAx>
        <c:axId val="515445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443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Taux de positivité PCR Mycoplasma pneumoniae CHU Sainte-Justine 2023-2024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Positif!$AR$20</c:f>
              <c:strCache>
                <c:ptCount val="1"/>
                <c:pt idx="0">
                  <c:v>%pos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Positif!$AS$10:$BN$10</c:f>
              <c:numCache>
                <c:formatCode>mmm\-yy</c:formatCode>
                <c:ptCount val="22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</c:numCache>
            </c:numRef>
          </c:cat>
          <c:val>
            <c:numRef>
              <c:f>Positif!$AS$20:$BN$20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0.52083333333333326</c:v>
                </c:pt>
                <c:pt idx="5">
                  <c:v>0</c:v>
                </c:pt>
                <c:pt idx="6">
                  <c:v>0</c:v>
                </c:pt>
                <c:pt idx="7">
                  <c:v>1.7441860465116279</c:v>
                </c:pt>
                <c:pt idx="8">
                  <c:v>4.0935672514619883</c:v>
                </c:pt>
                <c:pt idx="9">
                  <c:v>2.7559055118110236</c:v>
                </c:pt>
                <c:pt idx="10">
                  <c:v>2.6086956521739131</c:v>
                </c:pt>
                <c:pt idx="11">
                  <c:v>6.0402684563758395</c:v>
                </c:pt>
                <c:pt idx="12">
                  <c:v>4.918032786885246</c:v>
                </c:pt>
                <c:pt idx="13">
                  <c:v>3.7313432835820892</c:v>
                </c:pt>
                <c:pt idx="14">
                  <c:v>3.1545741324921135</c:v>
                </c:pt>
                <c:pt idx="15">
                  <c:v>2.6634382566585959</c:v>
                </c:pt>
                <c:pt idx="16">
                  <c:v>1.9289340101522845</c:v>
                </c:pt>
                <c:pt idx="17">
                  <c:v>4.2833607907743003</c:v>
                </c:pt>
                <c:pt idx="18">
                  <c:v>7.5410427566299845</c:v>
                </c:pt>
                <c:pt idx="19">
                  <c:v>19.427402862985684</c:v>
                </c:pt>
                <c:pt idx="20">
                  <c:v>23.983402489626556</c:v>
                </c:pt>
                <c:pt idx="21">
                  <c:v>22.618657937806873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44-4555-9582-85CCDDAF7A1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19868191"/>
        <c:axId val="519850751"/>
      </c:lineChart>
      <c:dateAx>
        <c:axId val="519868191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9850751"/>
        <c:crosses val="autoZero"/>
        <c:auto val="1"/>
        <c:lblOffset val="100"/>
        <c:baseTimeUnit val="months"/>
      </c:dateAx>
      <c:valAx>
        <c:axId val="519850751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986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389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369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718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 titre bandeau droite + image é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8441" y="1005840"/>
            <a:ext cx="4937760" cy="4846320"/>
          </a:xfrm>
        </p:spPr>
        <p:txBody>
          <a:bodyPr anchor="ctr"/>
          <a:lstStyle>
            <a:lvl1pPr algn="ctr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ctr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ctr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9520A-C38C-224D-9149-C8ABDE216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6319" y="3076577"/>
            <a:ext cx="1264184" cy="860425"/>
          </a:xfrm>
          <a:prstGeom prst="rect">
            <a:avLst/>
          </a:prstGeom>
        </p:spPr>
      </p:pic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425C9A81-A4A8-CB4B-94DF-B9D0387CF497}"/>
              </a:ext>
            </a:extLst>
          </p:cNvPr>
          <p:cNvSpPr>
            <a:spLocks noGrp="1" noTextEdit="1"/>
          </p:cNvSpPr>
          <p:nvPr>
            <p:ph type="pic" sz="quarter" idx="16" hasCustomPrompt="1"/>
          </p:nvPr>
        </p:nvSpPr>
        <p:spPr>
          <a:xfrm>
            <a:off x="-2536" y="-136"/>
            <a:ext cx="6099739" cy="6859239"/>
          </a:xfrm>
          <a:custGeom>
            <a:avLst/>
            <a:gdLst>
              <a:gd name="connsiteX0" fmla="*/ 0 w 5832475"/>
              <a:gd name="connsiteY0" fmla="*/ 2917031 h 5834062"/>
              <a:gd name="connsiteX1" fmla="*/ 2916238 w 5832475"/>
              <a:gd name="connsiteY1" fmla="*/ 0 h 5834062"/>
              <a:gd name="connsiteX2" fmla="*/ 5832476 w 5832475"/>
              <a:gd name="connsiteY2" fmla="*/ 2917031 h 5834062"/>
              <a:gd name="connsiteX3" fmla="*/ 2916238 w 5832475"/>
              <a:gd name="connsiteY3" fmla="*/ 5834062 h 5834062"/>
              <a:gd name="connsiteX4" fmla="*/ 0 w 5832475"/>
              <a:gd name="connsiteY4" fmla="*/ 2917031 h 5834062"/>
              <a:gd name="connsiteX0" fmla="*/ 0 w 5832476"/>
              <a:gd name="connsiteY0" fmla="*/ 2917031 h 5834062"/>
              <a:gd name="connsiteX1" fmla="*/ 2916238 w 5832476"/>
              <a:gd name="connsiteY1" fmla="*/ 0 h 5834062"/>
              <a:gd name="connsiteX2" fmla="*/ 5832476 w 5832476"/>
              <a:gd name="connsiteY2" fmla="*/ 2917031 h 5834062"/>
              <a:gd name="connsiteX3" fmla="*/ 2916238 w 5832476"/>
              <a:gd name="connsiteY3" fmla="*/ 5834062 h 5834062"/>
              <a:gd name="connsiteX4" fmla="*/ 0 w 5832476"/>
              <a:gd name="connsiteY4" fmla="*/ 2917031 h 5834062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124880 w 4048233"/>
              <a:gd name="connsiteY0" fmla="*/ 477106 h 6963626"/>
              <a:gd name="connsiteX1" fmla="*/ 3091471 w 4048233"/>
              <a:gd name="connsiteY1" fmla="*/ 463653 h 6963626"/>
              <a:gd name="connsiteX2" fmla="*/ 3792169 w 4048233"/>
              <a:gd name="connsiteY2" fmla="*/ 3940140 h 6963626"/>
              <a:gd name="connsiteX3" fmla="*/ 875931 w 4048233"/>
              <a:gd name="connsiteY3" fmla="*/ 6857171 h 6963626"/>
              <a:gd name="connsiteX4" fmla="*/ 124880 w 4048233"/>
              <a:gd name="connsiteY4" fmla="*/ 477106 h 6963626"/>
              <a:gd name="connsiteX0" fmla="*/ 286513 w 4209866"/>
              <a:gd name="connsiteY0" fmla="*/ 13453 h 6499973"/>
              <a:gd name="connsiteX1" fmla="*/ 3253104 w 4209866"/>
              <a:gd name="connsiteY1" fmla="*/ 0 h 6499973"/>
              <a:gd name="connsiteX2" fmla="*/ 3953802 w 4209866"/>
              <a:gd name="connsiteY2" fmla="*/ 3476487 h 6499973"/>
              <a:gd name="connsiteX3" fmla="*/ 1037564 w 4209866"/>
              <a:gd name="connsiteY3" fmla="*/ 6393518 h 6499973"/>
              <a:gd name="connsiteX4" fmla="*/ 286513 w 4209866"/>
              <a:gd name="connsiteY4" fmla="*/ 13453 h 6499973"/>
              <a:gd name="connsiteX0" fmla="*/ 13277 w 3936630"/>
              <a:gd name="connsiteY0" fmla="*/ 13453 h 6499973"/>
              <a:gd name="connsiteX1" fmla="*/ 2979868 w 3936630"/>
              <a:gd name="connsiteY1" fmla="*/ 0 h 6499973"/>
              <a:gd name="connsiteX2" fmla="*/ 3680566 w 3936630"/>
              <a:gd name="connsiteY2" fmla="*/ 3476487 h 6499973"/>
              <a:gd name="connsiteX3" fmla="*/ 764328 w 3936630"/>
              <a:gd name="connsiteY3" fmla="*/ 6393518 h 6499973"/>
              <a:gd name="connsiteX4" fmla="*/ 13277 w 3936630"/>
              <a:gd name="connsiteY4" fmla="*/ 13453 h 6499973"/>
              <a:gd name="connsiteX0" fmla="*/ 13277 w 3936630"/>
              <a:gd name="connsiteY0" fmla="*/ 2101 h 6518575"/>
              <a:gd name="connsiteX1" fmla="*/ 2979868 w 3936630"/>
              <a:gd name="connsiteY1" fmla="*/ 17223 h 6518575"/>
              <a:gd name="connsiteX2" fmla="*/ 3680566 w 3936630"/>
              <a:gd name="connsiteY2" fmla="*/ 3493710 h 6518575"/>
              <a:gd name="connsiteX3" fmla="*/ 764328 w 3936630"/>
              <a:gd name="connsiteY3" fmla="*/ 6410741 h 6518575"/>
              <a:gd name="connsiteX4" fmla="*/ 13277 w 3936630"/>
              <a:gd name="connsiteY4" fmla="*/ 2101 h 6518575"/>
              <a:gd name="connsiteX0" fmla="*/ 13277 w 3936630"/>
              <a:gd name="connsiteY0" fmla="*/ 0 h 6516474"/>
              <a:gd name="connsiteX1" fmla="*/ 2979868 w 3936630"/>
              <a:gd name="connsiteY1" fmla="*/ 15122 h 6516474"/>
              <a:gd name="connsiteX2" fmla="*/ 3680566 w 3936630"/>
              <a:gd name="connsiteY2" fmla="*/ 3491609 h 6516474"/>
              <a:gd name="connsiteX3" fmla="*/ 764328 w 3936630"/>
              <a:gd name="connsiteY3" fmla="*/ 6408640 h 6516474"/>
              <a:gd name="connsiteX4" fmla="*/ 13277 w 3936630"/>
              <a:gd name="connsiteY4" fmla="*/ 0 h 6516474"/>
              <a:gd name="connsiteX0" fmla="*/ 13277 w 3680566"/>
              <a:gd name="connsiteY0" fmla="*/ 0 h 6516474"/>
              <a:gd name="connsiteX1" fmla="*/ 2979868 w 3680566"/>
              <a:gd name="connsiteY1" fmla="*/ 15122 h 6516474"/>
              <a:gd name="connsiteX2" fmla="*/ 3680566 w 3680566"/>
              <a:gd name="connsiteY2" fmla="*/ 3491609 h 6516474"/>
              <a:gd name="connsiteX3" fmla="*/ 764328 w 3680566"/>
              <a:gd name="connsiteY3" fmla="*/ 6408640 h 6516474"/>
              <a:gd name="connsiteX4" fmla="*/ 13277 w 3680566"/>
              <a:gd name="connsiteY4" fmla="*/ 0 h 6516474"/>
              <a:gd name="connsiteX0" fmla="*/ 13277 w 3883175"/>
              <a:gd name="connsiteY0" fmla="*/ 0 h 6516474"/>
              <a:gd name="connsiteX1" fmla="*/ 2979868 w 3883175"/>
              <a:gd name="connsiteY1" fmla="*/ 15122 h 6516474"/>
              <a:gd name="connsiteX2" fmla="*/ 3680566 w 3883175"/>
              <a:gd name="connsiteY2" fmla="*/ 3491609 h 6516474"/>
              <a:gd name="connsiteX3" fmla="*/ 764328 w 3883175"/>
              <a:gd name="connsiteY3" fmla="*/ 6408640 h 6516474"/>
              <a:gd name="connsiteX4" fmla="*/ 13277 w 3883175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25752 w 3897739"/>
              <a:gd name="connsiteY0" fmla="*/ 478216 h 6975650"/>
              <a:gd name="connsiteX1" fmla="*/ 3105043 w 3897739"/>
              <a:gd name="connsiteY1" fmla="*/ 464763 h 6975650"/>
              <a:gd name="connsiteX2" fmla="*/ 3793041 w 3897739"/>
              <a:gd name="connsiteY2" fmla="*/ 3969825 h 6975650"/>
              <a:gd name="connsiteX3" fmla="*/ 876803 w 3897739"/>
              <a:gd name="connsiteY3" fmla="*/ 6886856 h 6975650"/>
              <a:gd name="connsiteX4" fmla="*/ 125752 w 3897739"/>
              <a:gd name="connsiteY4" fmla="*/ 478216 h 6975650"/>
              <a:gd name="connsiteX0" fmla="*/ 125752 w 3875236"/>
              <a:gd name="connsiteY0" fmla="*/ 478216 h 6975650"/>
              <a:gd name="connsiteX1" fmla="*/ 3105043 w 3875236"/>
              <a:gd name="connsiteY1" fmla="*/ 464763 h 6975650"/>
              <a:gd name="connsiteX2" fmla="*/ 3793041 w 3875236"/>
              <a:gd name="connsiteY2" fmla="*/ 3969825 h 6975650"/>
              <a:gd name="connsiteX3" fmla="*/ 876803 w 3875236"/>
              <a:gd name="connsiteY3" fmla="*/ 6886856 h 6975650"/>
              <a:gd name="connsiteX4" fmla="*/ 125752 w 3875236"/>
              <a:gd name="connsiteY4" fmla="*/ 478216 h 6975650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125922"/>
              <a:gd name="connsiteY0" fmla="*/ 478216 h 6921873"/>
              <a:gd name="connsiteX1" fmla="*/ 3092303 w 3125922"/>
              <a:gd name="connsiteY1" fmla="*/ 464763 h 6921873"/>
              <a:gd name="connsiteX2" fmla="*/ 3123076 w 3125922"/>
              <a:gd name="connsiteY2" fmla="*/ 3163375 h 6921873"/>
              <a:gd name="connsiteX3" fmla="*/ 864063 w 3125922"/>
              <a:gd name="connsiteY3" fmla="*/ 6886856 h 6921873"/>
              <a:gd name="connsiteX4" fmla="*/ 113012 w 3125922"/>
              <a:gd name="connsiteY4" fmla="*/ 478216 h 6921873"/>
              <a:gd name="connsiteX0" fmla="*/ 113012 w 3259989"/>
              <a:gd name="connsiteY0" fmla="*/ 478216 h 6923054"/>
              <a:gd name="connsiteX1" fmla="*/ 3092303 w 3259989"/>
              <a:gd name="connsiteY1" fmla="*/ 464763 h 6923054"/>
              <a:gd name="connsiteX2" fmla="*/ 3123076 w 3259989"/>
              <a:gd name="connsiteY2" fmla="*/ 3163375 h 6923054"/>
              <a:gd name="connsiteX3" fmla="*/ 864063 w 3259989"/>
              <a:gd name="connsiteY3" fmla="*/ 6886856 h 6923054"/>
              <a:gd name="connsiteX4" fmla="*/ 113012 w 3259989"/>
              <a:gd name="connsiteY4" fmla="*/ 478216 h 6923054"/>
              <a:gd name="connsiteX0" fmla="*/ 113012 w 3259989"/>
              <a:gd name="connsiteY0" fmla="*/ 478216 h 6923054"/>
              <a:gd name="connsiteX1" fmla="*/ 3092303 w 3259989"/>
              <a:gd name="connsiteY1" fmla="*/ 464763 h 6923054"/>
              <a:gd name="connsiteX2" fmla="*/ 3123076 w 3259989"/>
              <a:gd name="connsiteY2" fmla="*/ 3163375 h 6923054"/>
              <a:gd name="connsiteX3" fmla="*/ 864063 w 3259989"/>
              <a:gd name="connsiteY3" fmla="*/ 6886856 h 6923054"/>
              <a:gd name="connsiteX4" fmla="*/ 113012 w 3259989"/>
              <a:gd name="connsiteY4" fmla="*/ 478216 h 6923054"/>
              <a:gd name="connsiteX0" fmla="*/ 154380 w 3348145"/>
              <a:gd name="connsiteY0" fmla="*/ 383441 h 5576068"/>
              <a:gd name="connsiteX1" fmla="*/ 3133671 w 3348145"/>
              <a:gd name="connsiteY1" fmla="*/ 369988 h 5576068"/>
              <a:gd name="connsiteX2" fmla="*/ 3164444 w 3348145"/>
              <a:gd name="connsiteY2" fmla="*/ 3068600 h 5576068"/>
              <a:gd name="connsiteX3" fmla="*/ 711756 w 3348145"/>
              <a:gd name="connsiteY3" fmla="*/ 5512556 h 5576068"/>
              <a:gd name="connsiteX4" fmla="*/ 154380 w 3348145"/>
              <a:gd name="connsiteY4" fmla="*/ 383441 h 5576068"/>
              <a:gd name="connsiteX0" fmla="*/ 154380 w 3348145"/>
              <a:gd name="connsiteY0" fmla="*/ 383441 h 5512556"/>
              <a:gd name="connsiteX1" fmla="*/ 3133671 w 3348145"/>
              <a:gd name="connsiteY1" fmla="*/ 369988 h 5512556"/>
              <a:gd name="connsiteX2" fmla="*/ 3164444 w 3348145"/>
              <a:gd name="connsiteY2" fmla="*/ 3068600 h 5512556"/>
              <a:gd name="connsiteX3" fmla="*/ 711756 w 3348145"/>
              <a:gd name="connsiteY3" fmla="*/ 5512556 h 5512556"/>
              <a:gd name="connsiteX4" fmla="*/ 154380 w 3348145"/>
              <a:gd name="connsiteY4" fmla="*/ 383441 h 5512556"/>
              <a:gd name="connsiteX0" fmla="*/ 154380 w 3348145"/>
              <a:gd name="connsiteY0" fmla="*/ 383441 h 5512556"/>
              <a:gd name="connsiteX1" fmla="*/ 3133671 w 3348145"/>
              <a:gd name="connsiteY1" fmla="*/ 369988 h 5512556"/>
              <a:gd name="connsiteX2" fmla="*/ 3164444 w 3348145"/>
              <a:gd name="connsiteY2" fmla="*/ 3068600 h 5512556"/>
              <a:gd name="connsiteX3" fmla="*/ 711756 w 3348145"/>
              <a:gd name="connsiteY3" fmla="*/ 5512556 h 5512556"/>
              <a:gd name="connsiteX4" fmla="*/ 154380 w 3348145"/>
              <a:gd name="connsiteY4" fmla="*/ 383441 h 5512556"/>
              <a:gd name="connsiteX0" fmla="*/ 155172 w 3349172"/>
              <a:gd name="connsiteY0" fmla="*/ 384380 h 5526195"/>
              <a:gd name="connsiteX1" fmla="*/ 3134463 w 3349172"/>
              <a:gd name="connsiteY1" fmla="*/ 370927 h 5526195"/>
              <a:gd name="connsiteX2" fmla="*/ 3165236 w 3349172"/>
              <a:gd name="connsiteY2" fmla="*/ 3069539 h 5526195"/>
              <a:gd name="connsiteX3" fmla="*/ 709373 w 3349172"/>
              <a:gd name="connsiteY3" fmla="*/ 5526195 h 5526195"/>
              <a:gd name="connsiteX4" fmla="*/ 155172 w 3349172"/>
              <a:gd name="connsiteY4" fmla="*/ 384380 h 5526195"/>
              <a:gd name="connsiteX0" fmla="*/ 1328379 w 4522379"/>
              <a:gd name="connsiteY0" fmla="*/ 384533 h 5955636"/>
              <a:gd name="connsiteX1" fmla="*/ 4307670 w 4522379"/>
              <a:gd name="connsiteY1" fmla="*/ 371080 h 5955636"/>
              <a:gd name="connsiteX2" fmla="*/ 4338443 w 4522379"/>
              <a:gd name="connsiteY2" fmla="*/ 3069692 h 5955636"/>
              <a:gd name="connsiteX3" fmla="*/ 1882580 w 4522379"/>
              <a:gd name="connsiteY3" fmla="*/ 5526348 h 5955636"/>
              <a:gd name="connsiteX4" fmla="*/ 8278 w 4522379"/>
              <a:gd name="connsiteY4" fmla="*/ 5528414 h 5955636"/>
              <a:gd name="connsiteX5" fmla="*/ 1328379 w 4522379"/>
              <a:gd name="connsiteY5" fmla="*/ 384533 h 5955636"/>
              <a:gd name="connsiteX0" fmla="*/ 1328379 w 4522379"/>
              <a:gd name="connsiteY0" fmla="*/ 384533 h 5955636"/>
              <a:gd name="connsiteX1" fmla="*/ 4307670 w 4522379"/>
              <a:gd name="connsiteY1" fmla="*/ 371080 h 5955636"/>
              <a:gd name="connsiteX2" fmla="*/ 4338443 w 4522379"/>
              <a:gd name="connsiteY2" fmla="*/ 3069692 h 5955636"/>
              <a:gd name="connsiteX3" fmla="*/ 1882580 w 4522379"/>
              <a:gd name="connsiteY3" fmla="*/ 5526348 h 5955636"/>
              <a:gd name="connsiteX4" fmla="*/ 8278 w 4522379"/>
              <a:gd name="connsiteY4" fmla="*/ 5528414 h 5955636"/>
              <a:gd name="connsiteX5" fmla="*/ 1328379 w 4522379"/>
              <a:gd name="connsiteY5" fmla="*/ 384533 h 5955636"/>
              <a:gd name="connsiteX0" fmla="*/ 1328379 w 4522379"/>
              <a:gd name="connsiteY0" fmla="*/ 384533 h 5612522"/>
              <a:gd name="connsiteX1" fmla="*/ 4307670 w 4522379"/>
              <a:gd name="connsiteY1" fmla="*/ 371080 h 5612522"/>
              <a:gd name="connsiteX2" fmla="*/ 4338443 w 4522379"/>
              <a:gd name="connsiteY2" fmla="*/ 3069692 h 5612522"/>
              <a:gd name="connsiteX3" fmla="*/ 1882580 w 4522379"/>
              <a:gd name="connsiteY3" fmla="*/ 5526348 h 5612522"/>
              <a:gd name="connsiteX4" fmla="*/ 8278 w 4522379"/>
              <a:gd name="connsiteY4" fmla="*/ 5528414 h 5612522"/>
              <a:gd name="connsiteX5" fmla="*/ 1328379 w 4522379"/>
              <a:gd name="connsiteY5" fmla="*/ 384533 h 5612522"/>
              <a:gd name="connsiteX0" fmla="*/ 1328379 w 4522379"/>
              <a:gd name="connsiteY0" fmla="*/ 384533 h 5528414"/>
              <a:gd name="connsiteX1" fmla="*/ 4307670 w 4522379"/>
              <a:gd name="connsiteY1" fmla="*/ 371080 h 5528414"/>
              <a:gd name="connsiteX2" fmla="*/ 4338443 w 4522379"/>
              <a:gd name="connsiteY2" fmla="*/ 3069692 h 5528414"/>
              <a:gd name="connsiteX3" fmla="*/ 1882580 w 4522379"/>
              <a:gd name="connsiteY3" fmla="*/ 5526348 h 5528414"/>
              <a:gd name="connsiteX4" fmla="*/ 8278 w 4522379"/>
              <a:gd name="connsiteY4" fmla="*/ 5528414 h 5528414"/>
              <a:gd name="connsiteX5" fmla="*/ 1328379 w 4522379"/>
              <a:gd name="connsiteY5" fmla="*/ 384533 h 5528414"/>
              <a:gd name="connsiteX0" fmla="*/ 1488626 w 4682626"/>
              <a:gd name="connsiteY0" fmla="*/ 102364 h 5246245"/>
              <a:gd name="connsiteX1" fmla="*/ 4467917 w 4682626"/>
              <a:gd name="connsiteY1" fmla="*/ 88911 h 5246245"/>
              <a:gd name="connsiteX2" fmla="*/ 4498690 w 4682626"/>
              <a:gd name="connsiteY2" fmla="*/ 2787523 h 5246245"/>
              <a:gd name="connsiteX3" fmla="*/ 2042827 w 4682626"/>
              <a:gd name="connsiteY3" fmla="*/ 5244179 h 5246245"/>
              <a:gd name="connsiteX4" fmla="*/ 168525 w 4682626"/>
              <a:gd name="connsiteY4" fmla="*/ 5246245 h 5246245"/>
              <a:gd name="connsiteX5" fmla="*/ 162176 w 4682626"/>
              <a:gd name="connsiteY5" fmla="*/ 1436245 h 5246245"/>
              <a:gd name="connsiteX6" fmla="*/ 1488626 w 4682626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20655 w 4614655"/>
              <a:gd name="connsiteY0" fmla="*/ 102364 h 5246245"/>
              <a:gd name="connsiteX1" fmla="*/ 4399946 w 4614655"/>
              <a:gd name="connsiteY1" fmla="*/ 88911 h 5246245"/>
              <a:gd name="connsiteX2" fmla="*/ 4430719 w 4614655"/>
              <a:gd name="connsiteY2" fmla="*/ 2787523 h 5246245"/>
              <a:gd name="connsiteX3" fmla="*/ 1974856 w 4614655"/>
              <a:gd name="connsiteY3" fmla="*/ 5244179 h 5246245"/>
              <a:gd name="connsiteX4" fmla="*/ 100554 w 4614655"/>
              <a:gd name="connsiteY4" fmla="*/ 5246245 h 5246245"/>
              <a:gd name="connsiteX5" fmla="*/ 94205 w 4614655"/>
              <a:gd name="connsiteY5" fmla="*/ 1436245 h 5246245"/>
              <a:gd name="connsiteX6" fmla="*/ 1420655 w 4614655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9387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345249"/>
              <a:gd name="connsiteY0" fmla="*/ 102364 h 5246245"/>
              <a:gd name="connsiteX1" fmla="*/ 4306607 w 4345249"/>
              <a:gd name="connsiteY1" fmla="*/ 88911 h 5246245"/>
              <a:gd name="connsiteX2" fmla="*/ 4337380 w 4345249"/>
              <a:gd name="connsiteY2" fmla="*/ 2793873 h 5246245"/>
              <a:gd name="connsiteX3" fmla="*/ 1881517 w 4345249"/>
              <a:gd name="connsiteY3" fmla="*/ 5244179 h 5246245"/>
              <a:gd name="connsiteX4" fmla="*/ 7215 w 4345249"/>
              <a:gd name="connsiteY4" fmla="*/ 5246245 h 5246245"/>
              <a:gd name="connsiteX5" fmla="*/ 866 w 4345249"/>
              <a:gd name="connsiteY5" fmla="*/ 1436245 h 5246245"/>
              <a:gd name="connsiteX6" fmla="*/ 1327316 w 4345249"/>
              <a:gd name="connsiteY6" fmla="*/ 102364 h 5246245"/>
              <a:gd name="connsiteX0" fmla="*/ 1327316 w 4365544"/>
              <a:gd name="connsiteY0" fmla="*/ 99006 h 5242887"/>
              <a:gd name="connsiteX1" fmla="*/ 4340474 w 4365544"/>
              <a:gd name="connsiteY1" fmla="*/ 98253 h 5242887"/>
              <a:gd name="connsiteX2" fmla="*/ 4337380 w 4365544"/>
              <a:gd name="connsiteY2" fmla="*/ 2790515 h 5242887"/>
              <a:gd name="connsiteX3" fmla="*/ 1881517 w 4365544"/>
              <a:gd name="connsiteY3" fmla="*/ 5240821 h 5242887"/>
              <a:gd name="connsiteX4" fmla="*/ 7215 w 4365544"/>
              <a:gd name="connsiteY4" fmla="*/ 5242887 h 5242887"/>
              <a:gd name="connsiteX5" fmla="*/ 866 w 4365544"/>
              <a:gd name="connsiteY5" fmla="*/ 1432887 h 5242887"/>
              <a:gd name="connsiteX6" fmla="*/ 1327316 w 4365544"/>
              <a:gd name="connsiteY6" fmla="*/ 99006 h 5242887"/>
              <a:gd name="connsiteX0" fmla="*/ 1327316 w 4344881"/>
              <a:gd name="connsiteY0" fmla="*/ 99006 h 5242887"/>
              <a:gd name="connsiteX1" fmla="*/ 4340474 w 4344881"/>
              <a:gd name="connsiteY1" fmla="*/ 98253 h 5242887"/>
              <a:gd name="connsiteX2" fmla="*/ 4337380 w 4344881"/>
              <a:gd name="connsiteY2" fmla="*/ 2790515 h 5242887"/>
              <a:gd name="connsiteX3" fmla="*/ 1881517 w 4344881"/>
              <a:gd name="connsiteY3" fmla="*/ 5240821 h 5242887"/>
              <a:gd name="connsiteX4" fmla="*/ 7215 w 4344881"/>
              <a:gd name="connsiteY4" fmla="*/ 5242887 h 5242887"/>
              <a:gd name="connsiteX5" fmla="*/ 866 w 4344881"/>
              <a:gd name="connsiteY5" fmla="*/ 1432887 h 5242887"/>
              <a:gd name="connsiteX6" fmla="*/ 1327316 w 4344881"/>
              <a:gd name="connsiteY6" fmla="*/ 99006 h 5242887"/>
              <a:gd name="connsiteX0" fmla="*/ 1327316 w 4344881"/>
              <a:gd name="connsiteY0" fmla="*/ 99006 h 5242887"/>
              <a:gd name="connsiteX1" fmla="*/ 4340474 w 4344881"/>
              <a:gd name="connsiteY1" fmla="*/ 98253 h 5242887"/>
              <a:gd name="connsiteX2" fmla="*/ 4337380 w 4344881"/>
              <a:gd name="connsiteY2" fmla="*/ 2790515 h 5242887"/>
              <a:gd name="connsiteX3" fmla="*/ 1881517 w 4344881"/>
              <a:gd name="connsiteY3" fmla="*/ 5240821 h 5242887"/>
              <a:gd name="connsiteX4" fmla="*/ 7215 w 4344881"/>
              <a:gd name="connsiteY4" fmla="*/ 5242887 h 5242887"/>
              <a:gd name="connsiteX5" fmla="*/ 866 w 4344881"/>
              <a:gd name="connsiteY5" fmla="*/ 1432887 h 5242887"/>
              <a:gd name="connsiteX6" fmla="*/ 1327316 w 4344881"/>
              <a:gd name="connsiteY6" fmla="*/ 99006 h 5242887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53100"/>
              <a:gd name="connsiteX1" fmla="*/ 4340474 w 4344881"/>
              <a:gd name="connsiteY1" fmla="*/ 0 h 5153100"/>
              <a:gd name="connsiteX2" fmla="*/ 4337380 w 4344881"/>
              <a:gd name="connsiteY2" fmla="*/ 2692262 h 5153100"/>
              <a:gd name="connsiteX3" fmla="*/ 1881517 w 4344881"/>
              <a:gd name="connsiteY3" fmla="*/ 5142568 h 5153100"/>
              <a:gd name="connsiteX4" fmla="*/ 7215 w 4344881"/>
              <a:gd name="connsiteY4" fmla="*/ 5153100 h 5153100"/>
              <a:gd name="connsiteX5" fmla="*/ 866 w 4344881"/>
              <a:gd name="connsiteY5" fmla="*/ 1334634 h 5153100"/>
              <a:gd name="connsiteX6" fmla="*/ 1327316 w 4344881"/>
              <a:gd name="connsiteY6" fmla="*/ 753 h 5153100"/>
              <a:gd name="connsiteX0" fmla="*/ 1327316 w 4344881"/>
              <a:gd name="connsiteY0" fmla="*/ 753 h 5153100"/>
              <a:gd name="connsiteX1" fmla="*/ 4340474 w 4344881"/>
              <a:gd name="connsiteY1" fmla="*/ 0 h 5153100"/>
              <a:gd name="connsiteX2" fmla="*/ 4337380 w 4344881"/>
              <a:gd name="connsiteY2" fmla="*/ 2692262 h 5153100"/>
              <a:gd name="connsiteX3" fmla="*/ 1877284 w 4344881"/>
              <a:gd name="connsiteY3" fmla="*/ 5151035 h 5153100"/>
              <a:gd name="connsiteX4" fmla="*/ 7215 w 4344881"/>
              <a:gd name="connsiteY4" fmla="*/ 5153100 h 5153100"/>
              <a:gd name="connsiteX5" fmla="*/ 866 w 4344881"/>
              <a:gd name="connsiteY5" fmla="*/ 1334634 h 5153100"/>
              <a:gd name="connsiteX6" fmla="*/ 1327316 w 4344881"/>
              <a:gd name="connsiteY6" fmla="*/ 753 h 5153100"/>
              <a:gd name="connsiteX0" fmla="*/ 1330264 w 4347829"/>
              <a:gd name="connsiteY0" fmla="*/ 753 h 5153100"/>
              <a:gd name="connsiteX1" fmla="*/ 4343422 w 4347829"/>
              <a:gd name="connsiteY1" fmla="*/ 0 h 5153100"/>
              <a:gd name="connsiteX2" fmla="*/ 4340328 w 4347829"/>
              <a:gd name="connsiteY2" fmla="*/ 2692262 h 5153100"/>
              <a:gd name="connsiteX3" fmla="*/ 1880232 w 4347829"/>
              <a:gd name="connsiteY3" fmla="*/ 5151035 h 5153100"/>
              <a:gd name="connsiteX4" fmla="*/ 10163 w 4347829"/>
              <a:gd name="connsiteY4" fmla="*/ 5153100 h 5153100"/>
              <a:gd name="connsiteX5" fmla="*/ 639 w 4347829"/>
              <a:gd name="connsiteY5" fmla="*/ 1334634 h 5153100"/>
              <a:gd name="connsiteX6" fmla="*/ 1330264 w 4347829"/>
              <a:gd name="connsiteY6" fmla="*/ 753 h 5153100"/>
              <a:gd name="connsiteX0" fmla="*/ 1333305 w 4350870"/>
              <a:gd name="connsiteY0" fmla="*/ 753 h 5153100"/>
              <a:gd name="connsiteX1" fmla="*/ 4346463 w 4350870"/>
              <a:gd name="connsiteY1" fmla="*/ 0 h 5153100"/>
              <a:gd name="connsiteX2" fmla="*/ 4343369 w 4350870"/>
              <a:gd name="connsiteY2" fmla="*/ 2692262 h 5153100"/>
              <a:gd name="connsiteX3" fmla="*/ 1883273 w 4350870"/>
              <a:gd name="connsiteY3" fmla="*/ 5151035 h 5153100"/>
              <a:gd name="connsiteX4" fmla="*/ 13204 w 4350870"/>
              <a:gd name="connsiteY4" fmla="*/ 5153100 h 5153100"/>
              <a:gd name="connsiteX5" fmla="*/ 505 w 4350870"/>
              <a:gd name="connsiteY5" fmla="*/ 1328284 h 5153100"/>
              <a:gd name="connsiteX6" fmla="*/ 1333305 w 4350870"/>
              <a:gd name="connsiteY6" fmla="*/ 753 h 5153100"/>
              <a:gd name="connsiteX0" fmla="*/ 1333439 w 4351004"/>
              <a:gd name="connsiteY0" fmla="*/ 753 h 5153100"/>
              <a:gd name="connsiteX1" fmla="*/ 4346597 w 4351004"/>
              <a:gd name="connsiteY1" fmla="*/ 0 h 5153100"/>
              <a:gd name="connsiteX2" fmla="*/ 4343503 w 4351004"/>
              <a:gd name="connsiteY2" fmla="*/ 2692262 h 5153100"/>
              <a:gd name="connsiteX3" fmla="*/ 1883407 w 4351004"/>
              <a:gd name="connsiteY3" fmla="*/ 5151035 h 5153100"/>
              <a:gd name="connsiteX4" fmla="*/ 10163 w 4351004"/>
              <a:gd name="connsiteY4" fmla="*/ 5153100 h 5153100"/>
              <a:gd name="connsiteX5" fmla="*/ 639 w 4351004"/>
              <a:gd name="connsiteY5" fmla="*/ 1328284 h 5153100"/>
              <a:gd name="connsiteX6" fmla="*/ 1333439 w 4351004"/>
              <a:gd name="connsiteY6" fmla="*/ 753 h 5153100"/>
              <a:gd name="connsiteX0" fmla="*/ 1335182 w 4352747"/>
              <a:gd name="connsiteY0" fmla="*/ 753 h 5153100"/>
              <a:gd name="connsiteX1" fmla="*/ 4348340 w 4352747"/>
              <a:gd name="connsiteY1" fmla="*/ 0 h 5153100"/>
              <a:gd name="connsiteX2" fmla="*/ 4345246 w 4352747"/>
              <a:gd name="connsiteY2" fmla="*/ 2692262 h 5153100"/>
              <a:gd name="connsiteX3" fmla="*/ 1885150 w 4352747"/>
              <a:gd name="connsiteY3" fmla="*/ 5151035 h 5153100"/>
              <a:gd name="connsiteX4" fmla="*/ 2381 w 4352747"/>
              <a:gd name="connsiteY4" fmla="*/ 5153100 h 5153100"/>
              <a:gd name="connsiteX5" fmla="*/ 2382 w 4352747"/>
              <a:gd name="connsiteY5" fmla="*/ 1328284 h 5153100"/>
              <a:gd name="connsiteX6" fmla="*/ 1335182 w 4352747"/>
              <a:gd name="connsiteY6" fmla="*/ 753 h 5153100"/>
              <a:gd name="connsiteX0" fmla="*/ 1335182 w 4352747"/>
              <a:gd name="connsiteY0" fmla="*/ 753 h 5172490"/>
              <a:gd name="connsiteX1" fmla="*/ 4348340 w 4352747"/>
              <a:gd name="connsiteY1" fmla="*/ 0 h 5172490"/>
              <a:gd name="connsiteX2" fmla="*/ 4345246 w 4352747"/>
              <a:gd name="connsiteY2" fmla="*/ 2692262 h 5172490"/>
              <a:gd name="connsiteX3" fmla="*/ 2381 w 4352747"/>
              <a:gd name="connsiteY3" fmla="*/ 5153100 h 5172490"/>
              <a:gd name="connsiteX4" fmla="*/ 2382 w 4352747"/>
              <a:gd name="connsiteY4" fmla="*/ 1328284 h 5172490"/>
              <a:gd name="connsiteX5" fmla="*/ 1335182 w 4352747"/>
              <a:gd name="connsiteY5" fmla="*/ 753 h 5172490"/>
              <a:gd name="connsiteX0" fmla="*/ 1335182 w 4352747"/>
              <a:gd name="connsiteY0" fmla="*/ 753 h 5172490"/>
              <a:gd name="connsiteX1" fmla="*/ 4348340 w 4352747"/>
              <a:gd name="connsiteY1" fmla="*/ 0 h 5172490"/>
              <a:gd name="connsiteX2" fmla="*/ 4345246 w 4352747"/>
              <a:gd name="connsiteY2" fmla="*/ 2692262 h 5172490"/>
              <a:gd name="connsiteX3" fmla="*/ 2381 w 4352747"/>
              <a:gd name="connsiteY3" fmla="*/ 5153100 h 5172490"/>
              <a:gd name="connsiteX4" fmla="*/ 2382 w 4352747"/>
              <a:gd name="connsiteY4" fmla="*/ 1328284 h 5172490"/>
              <a:gd name="connsiteX5" fmla="*/ 1335182 w 4352747"/>
              <a:gd name="connsiteY5" fmla="*/ 753 h 5172490"/>
              <a:gd name="connsiteX0" fmla="*/ 1335182 w 4352747"/>
              <a:gd name="connsiteY0" fmla="*/ 753 h 5153100"/>
              <a:gd name="connsiteX1" fmla="*/ 4348340 w 4352747"/>
              <a:gd name="connsiteY1" fmla="*/ 0 h 5153100"/>
              <a:gd name="connsiteX2" fmla="*/ 4345246 w 4352747"/>
              <a:gd name="connsiteY2" fmla="*/ 2692262 h 5153100"/>
              <a:gd name="connsiteX3" fmla="*/ 2381 w 4352747"/>
              <a:gd name="connsiteY3" fmla="*/ 5153100 h 5153100"/>
              <a:gd name="connsiteX4" fmla="*/ 2382 w 4352747"/>
              <a:gd name="connsiteY4" fmla="*/ 1328284 h 5153100"/>
              <a:gd name="connsiteX5" fmla="*/ 1335182 w 4352747"/>
              <a:gd name="connsiteY5" fmla="*/ 753 h 5153100"/>
              <a:gd name="connsiteX0" fmla="*/ 1335182 w 4358785"/>
              <a:gd name="connsiteY0" fmla="*/ 753 h 5506157"/>
              <a:gd name="connsiteX1" fmla="*/ 4348340 w 4358785"/>
              <a:gd name="connsiteY1" fmla="*/ 0 h 5506157"/>
              <a:gd name="connsiteX2" fmla="*/ 4356098 w 4358785"/>
              <a:gd name="connsiteY2" fmla="*/ 5114707 h 5506157"/>
              <a:gd name="connsiteX3" fmla="*/ 2381 w 4358785"/>
              <a:gd name="connsiteY3" fmla="*/ 5153100 h 5506157"/>
              <a:gd name="connsiteX4" fmla="*/ 2382 w 4358785"/>
              <a:gd name="connsiteY4" fmla="*/ 1328284 h 5506157"/>
              <a:gd name="connsiteX5" fmla="*/ 1335182 w 4358785"/>
              <a:gd name="connsiteY5" fmla="*/ 753 h 5506157"/>
              <a:gd name="connsiteX0" fmla="*/ 1335182 w 4358785"/>
              <a:gd name="connsiteY0" fmla="*/ 753 h 5153100"/>
              <a:gd name="connsiteX1" fmla="*/ 4348340 w 4358785"/>
              <a:gd name="connsiteY1" fmla="*/ 0 h 5153100"/>
              <a:gd name="connsiteX2" fmla="*/ 4356098 w 4358785"/>
              <a:gd name="connsiteY2" fmla="*/ 5114707 h 5153100"/>
              <a:gd name="connsiteX3" fmla="*/ 2381 w 4358785"/>
              <a:gd name="connsiteY3" fmla="*/ 5153100 h 5153100"/>
              <a:gd name="connsiteX4" fmla="*/ 2382 w 4358785"/>
              <a:gd name="connsiteY4" fmla="*/ 1328284 h 5153100"/>
              <a:gd name="connsiteX5" fmla="*/ 1335182 w 4358785"/>
              <a:gd name="connsiteY5" fmla="*/ 753 h 5153100"/>
              <a:gd name="connsiteX0" fmla="*/ 1335182 w 4356098"/>
              <a:gd name="connsiteY0" fmla="*/ 753 h 5153100"/>
              <a:gd name="connsiteX1" fmla="*/ 4348340 w 4356098"/>
              <a:gd name="connsiteY1" fmla="*/ 0 h 5153100"/>
              <a:gd name="connsiteX2" fmla="*/ 4356098 w 4356098"/>
              <a:gd name="connsiteY2" fmla="*/ 5114707 h 5153100"/>
              <a:gd name="connsiteX3" fmla="*/ 2381 w 4356098"/>
              <a:gd name="connsiteY3" fmla="*/ 5153100 h 5153100"/>
              <a:gd name="connsiteX4" fmla="*/ 2382 w 4356098"/>
              <a:gd name="connsiteY4" fmla="*/ 1328284 h 5153100"/>
              <a:gd name="connsiteX5" fmla="*/ 1335182 w 4356098"/>
              <a:gd name="connsiteY5" fmla="*/ 753 h 5153100"/>
              <a:gd name="connsiteX0" fmla="*/ 1335182 w 4351488"/>
              <a:gd name="connsiteY0" fmla="*/ 753 h 5159463"/>
              <a:gd name="connsiteX1" fmla="*/ 4348340 w 4351488"/>
              <a:gd name="connsiteY1" fmla="*/ 0 h 5159463"/>
              <a:gd name="connsiteX2" fmla="*/ 4348864 w 4351488"/>
              <a:gd name="connsiteY2" fmla="*/ 5159463 h 5159463"/>
              <a:gd name="connsiteX3" fmla="*/ 2381 w 4351488"/>
              <a:gd name="connsiteY3" fmla="*/ 5153100 h 5159463"/>
              <a:gd name="connsiteX4" fmla="*/ 2382 w 4351488"/>
              <a:gd name="connsiteY4" fmla="*/ 1328284 h 5159463"/>
              <a:gd name="connsiteX5" fmla="*/ 1335182 w 4351488"/>
              <a:gd name="connsiteY5" fmla="*/ 753 h 5159463"/>
              <a:gd name="connsiteX0" fmla="*/ 1334212 w 4350518"/>
              <a:gd name="connsiteY0" fmla="*/ 753 h 5159463"/>
              <a:gd name="connsiteX1" fmla="*/ 4347370 w 4350518"/>
              <a:gd name="connsiteY1" fmla="*/ 0 h 5159463"/>
              <a:gd name="connsiteX2" fmla="*/ 4347894 w 4350518"/>
              <a:gd name="connsiteY2" fmla="*/ 5159463 h 5159463"/>
              <a:gd name="connsiteX3" fmla="*/ 1411 w 4350518"/>
              <a:gd name="connsiteY3" fmla="*/ 5153100 h 5159463"/>
              <a:gd name="connsiteX4" fmla="*/ 1412 w 4350518"/>
              <a:gd name="connsiteY4" fmla="*/ 1328284 h 5159463"/>
              <a:gd name="connsiteX5" fmla="*/ 1334212 w 4350518"/>
              <a:gd name="connsiteY5" fmla="*/ 753 h 5159463"/>
              <a:gd name="connsiteX0" fmla="*/ 1413164 w 4429470"/>
              <a:gd name="connsiteY0" fmla="*/ 753 h 5159463"/>
              <a:gd name="connsiteX1" fmla="*/ 4426322 w 4429470"/>
              <a:gd name="connsiteY1" fmla="*/ 0 h 5159463"/>
              <a:gd name="connsiteX2" fmla="*/ 4426846 w 4429470"/>
              <a:gd name="connsiteY2" fmla="*/ 5159463 h 5159463"/>
              <a:gd name="connsiteX3" fmla="*/ 80363 w 4429470"/>
              <a:gd name="connsiteY3" fmla="*/ 5153100 h 5159463"/>
              <a:gd name="connsiteX4" fmla="*/ 80364 w 4429470"/>
              <a:gd name="connsiteY4" fmla="*/ 1328284 h 5159463"/>
              <a:gd name="connsiteX5" fmla="*/ 1413164 w 4429470"/>
              <a:gd name="connsiteY5" fmla="*/ 753 h 5159463"/>
              <a:gd name="connsiteX0" fmla="*/ 1395483 w 4411789"/>
              <a:gd name="connsiteY0" fmla="*/ 753 h 5159463"/>
              <a:gd name="connsiteX1" fmla="*/ 4408641 w 4411789"/>
              <a:gd name="connsiteY1" fmla="*/ 0 h 5159463"/>
              <a:gd name="connsiteX2" fmla="*/ 4409165 w 4411789"/>
              <a:gd name="connsiteY2" fmla="*/ 5159463 h 5159463"/>
              <a:gd name="connsiteX3" fmla="*/ 62682 w 4411789"/>
              <a:gd name="connsiteY3" fmla="*/ 5153100 h 5159463"/>
              <a:gd name="connsiteX4" fmla="*/ 62683 w 4411789"/>
              <a:gd name="connsiteY4" fmla="*/ 1328284 h 5159463"/>
              <a:gd name="connsiteX5" fmla="*/ 1395483 w 4411789"/>
              <a:gd name="connsiteY5" fmla="*/ 753 h 5159463"/>
              <a:gd name="connsiteX0" fmla="*/ 1394771 w 4411077"/>
              <a:gd name="connsiteY0" fmla="*/ 753 h 5159463"/>
              <a:gd name="connsiteX1" fmla="*/ 4407929 w 4411077"/>
              <a:gd name="connsiteY1" fmla="*/ 0 h 5159463"/>
              <a:gd name="connsiteX2" fmla="*/ 4408453 w 4411077"/>
              <a:gd name="connsiteY2" fmla="*/ 5159463 h 5159463"/>
              <a:gd name="connsiteX3" fmla="*/ 61970 w 4411077"/>
              <a:gd name="connsiteY3" fmla="*/ 5153100 h 5159463"/>
              <a:gd name="connsiteX4" fmla="*/ 61971 w 4411077"/>
              <a:gd name="connsiteY4" fmla="*/ 1328284 h 5159463"/>
              <a:gd name="connsiteX5" fmla="*/ 1394771 w 4411077"/>
              <a:gd name="connsiteY5" fmla="*/ 753 h 5159463"/>
              <a:gd name="connsiteX0" fmla="*/ 1332801 w 4349107"/>
              <a:gd name="connsiteY0" fmla="*/ 753 h 5159463"/>
              <a:gd name="connsiteX1" fmla="*/ 4345959 w 4349107"/>
              <a:gd name="connsiteY1" fmla="*/ 0 h 5159463"/>
              <a:gd name="connsiteX2" fmla="*/ 4346483 w 4349107"/>
              <a:gd name="connsiteY2" fmla="*/ 5159463 h 5159463"/>
              <a:gd name="connsiteX3" fmla="*/ 0 w 4349107"/>
              <a:gd name="connsiteY3" fmla="*/ 5153100 h 5159463"/>
              <a:gd name="connsiteX4" fmla="*/ 1 w 4349107"/>
              <a:gd name="connsiteY4" fmla="*/ 1328284 h 5159463"/>
              <a:gd name="connsiteX5" fmla="*/ 1332801 w 4349107"/>
              <a:gd name="connsiteY5" fmla="*/ 753 h 5159463"/>
              <a:gd name="connsiteX0" fmla="*/ 1564296 w 4349107"/>
              <a:gd name="connsiteY0" fmla="*/ 6348 h 5159463"/>
              <a:gd name="connsiteX1" fmla="*/ 4345959 w 4349107"/>
              <a:gd name="connsiteY1" fmla="*/ 0 h 5159463"/>
              <a:gd name="connsiteX2" fmla="*/ 4346483 w 4349107"/>
              <a:gd name="connsiteY2" fmla="*/ 5159463 h 5159463"/>
              <a:gd name="connsiteX3" fmla="*/ 0 w 4349107"/>
              <a:gd name="connsiteY3" fmla="*/ 5153100 h 5159463"/>
              <a:gd name="connsiteX4" fmla="*/ 1 w 4349107"/>
              <a:gd name="connsiteY4" fmla="*/ 1328284 h 5159463"/>
              <a:gd name="connsiteX5" fmla="*/ 1564296 w 4349107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0099"/>
              <a:gd name="connsiteY0" fmla="*/ 6348 h 5159463"/>
              <a:gd name="connsiteX1" fmla="*/ 4349575 w 4350099"/>
              <a:gd name="connsiteY1" fmla="*/ 0 h 5159463"/>
              <a:gd name="connsiteX2" fmla="*/ 4350099 w 4350099"/>
              <a:gd name="connsiteY2" fmla="*/ 5159463 h 5159463"/>
              <a:gd name="connsiteX3" fmla="*/ 3616 w 4350099"/>
              <a:gd name="connsiteY3" fmla="*/ 5153100 h 5159463"/>
              <a:gd name="connsiteX4" fmla="*/ 0 w 4350099"/>
              <a:gd name="connsiteY4" fmla="*/ 2402440 h 5159463"/>
              <a:gd name="connsiteX5" fmla="*/ 1567912 w 4350099"/>
              <a:gd name="connsiteY5" fmla="*/ 6348 h 5159463"/>
              <a:gd name="connsiteX0" fmla="*/ 1567912 w 4353199"/>
              <a:gd name="connsiteY0" fmla="*/ 6348 h 5159463"/>
              <a:gd name="connsiteX1" fmla="*/ 4353193 w 4353199"/>
              <a:gd name="connsiteY1" fmla="*/ 0 h 5159463"/>
              <a:gd name="connsiteX2" fmla="*/ 4350099 w 4353199"/>
              <a:gd name="connsiteY2" fmla="*/ 5159463 h 5159463"/>
              <a:gd name="connsiteX3" fmla="*/ 3616 w 4353199"/>
              <a:gd name="connsiteY3" fmla="*/ 5153100 h 5159463"/>
              <a:gd name="connsiteX4" fmla="*/ 0 w 4353199"/>
              <a:gd name="connsiteY4" fmla="*/ 2402440 h 5159463"/>
              <a:gd name="connsiteX5" fmla="*/ 1567912 w 4353199"/>
              <a:gd name="connsiteY5" fmla="*/ 6348 h 5159463"/>
              <a:gd name="connsiteX0" fmla="*/ 1567912 w 4357333"/>
              <a:gd name="connsiteY0" fmla="*/ 6348 h 5153100"/>
              <a:gd name="connsiteX1" fmla="*/ 4353193 w 4357333"/>
              <a:gd name="connsiteY1" fmla="*/ 0 h 5153100"/>
              <a:gd name="connsiteX2" fmla="*/ 4357333 w 4357333"/>
              <a:gd name="connsiteY2" fmla="*/ 5142679 h 5153100"/>
              <a:gd name="connsiteX3" fmla="*/ 3616 w 4357333"/>
              <a:gd name="connsiteY3" fmla="*/ 5153100 h 5153100"/>
              <a:gd name="connsiteX4" fmla="*/ 0 w 4357333"/>
              <a:gd name="connsiteY4" fmla="*/ 2402440 h 5153100"/>
              <a:gd name="connsiteX5" fmla="*/ 1567912 w 4357333"/>
              <a:gd name="connsiteY5" fmla="*/ 6348 h 5153100"/>
              <a:gd name="connsiteX0" fmla="*/ 1567912 w 4353716"/>
              <a:gd name="connsiteY0" fmla="*/ 634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67912 w 4353716"/>
              <a:gd name="connsiteY5" fmla="*/ 634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3769 w 4350100"/>
              <a:gd name="connsiteY0" fmla="*/ 12698 h 5153868"/>
              <a:gd name="connsiteX1" fmla="*/ 4349577 w 4350100"/>
              <a:gd name="connsiteY1" fmla="*/ 0 h 5153868"/>
              <a:gd name="connsiteX2" fmla="*/ 4350100 w 4350100"/>
              <a:gd name="connsiteY2" fmla="*/ 5153868 h 5153868"/>
              <a:gd name="connsiteX3" fmla="*/ 0 w 4350100"/>
              <a:gd name="connsiteY3" fmla="*/ 5153100 h 5153868"/>
              <a:gd name="connsiteX4" fmla="*/ 2542 w 4350100"/>
              <a:gd name="connsiteY4" fmla="*/ 2408790 h 5153868"/>
              <a:gd name="connsiteX5" fmla="*/ 1543769 w 4350100"/>
              <a:gd name="connsiteY5" fmla="*/ 12698 h 5153868"/>
              <a:gd name="connsiteX0" fmla="*/ 1543769 w 4350100"/>
              <a:gd name="connsiteY0" fmla="*/ 12698 h 5153868"/>
              <a:gd name="connsiteX1" fmla="*/ 4349577 w 4350100"/>
              <a:gd name="connsiteY1" fmla="*/ 0 h 5153868"/>
              <a:gd name="connsiteX2" fmla="*/ 4350100 w 4350100"/>
              <a:gd name="connsiteY2" fmla="*/ 5153868 h 5153868"/>
              <a:gd name="connsiteX3" fmla="*/ 0 w 4350100"/>
              <a:gd name="connsiteY3" fmla="*/ 5153100 h 5153868"/>
              <a:gd name="connsiteX4" fmla="*/ 2542 w 4350100"/>
              <a:gd name="connsiteY4" fmla="*/ 2408790 h 5153868"/>
              <a:gd name="connsiteX5" fmla="*/ 1543769 w 4350100"/>
              <a:gd name="connsiteY5" fmla="*/ 12698 h 5153868"/>
              <a:gd name="connsiteX0" fmla="*/ 1545332 w 4351663"/>
              <a:gd name="connsiteY0" fmla="*/ 12698 h 5153868"/>
              <a:gd name="connsiteX1" fmla="*/ 4351140 w 4351663"/>
              <a:gd name="connsiteY1" fmla="*/ 0 h 5153868"/>
              <a:gd name="connsiteX2" fmla="*/ 4351663 w 4351663"/>
              <a:gd name="connsiteY2" fmla="*/ 5153868 h 5153868"/>
              <a:gd name="connsiteX3" fmla="*/ 1563 w 4351663"/>
              <a:gd name="connsiteY3" fmla="*/ 5153100 h 5153868"/>
              <a:gd name="connsiteX4" fmla="*/ 0 w 4351663"/>
              <a:gd name="connsiteY4" fmla="*/ 2418315 h 5153868"/>
              <a:gd name="connsiteX5" fmla="*/ 1545332 w 4351663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56074 w 4354205"/>
              <a:gd name="connsiteY0" fmla="*/ 3173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56074 w 4354205"/>
              <a:gd name="connsiteY5" fmla="*/ 3173 h 5153868"/>
              <a:gd name="connsiteX0" fmla="*/ 2542 w 4354205"/>
              <a:gd name="connsiteY0" fmla="*/ 2484568 h 5220121"/>
              <a:gd name="connsiteX1" fmla="*/ 4353682 w 4354205"/>
              <a:gd name="connsiteY1" fmla="*/ 66253 h 5220121"/>
              <a:gd name="connsiteX2" fmla="*/ 4354205 w 4354205"/>
              <a:gd name="connsiteY2" fmla="*/ 5220121 h 5220121"/>
              <a:gd name="connsiteX3" fmla="*/ 0 w 4354205"/>
              <a:gd name="connsiteY3" fmla="*/ 5216178 h 5220121"/>
              <a:gd name="connsiteX4" fmla="*/ 2542 w 4354205"/>
              <a:gd name="connsiteY4" fmla="*/ 2484568 h 5220121"/>
              <a:gd name="connsiteX0" fmla="*/ 2542 w 4354205"/>
              <a:gd name="connsiteY0" fmla="*/ 2418315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0" fmla="*/ 2542 w 4354205"/>
              <a:gd name="connsiteY0" fmla="*/ 2418315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0" fmla="*/ 12008 w 4354205"/>
              <a:gd name="connsiteY0" fmla="*/ 218660 h 5334453"/>
              <a:gd name="connsiteX1" fmla="*/ 4353682 w 4354205"/>
              <a:gd name="connsiteY1" fmla="*/ 180585 h 5334453"/>
              <a:gd name="connsiteX2" fmla="*/ 4354205 w 4354205"/>
              <a:gd name="connsiteY2" fmla="*/ 5334453 h 5334453"/>
              <a:gd name="connsiteX3" fmla="*/ 0 w 4354205"/>
              <a:gd name="connsiteY3" fmla="*/ 5330510 h 5334453"/>
              <a:gd name="connsiteX4" fmla="*/ 12008 w 4354205"/>
              <a:gd name="connsiteY4" fmla="*/ 218660 h 5334453"/>
              <a:gd name="connsiteX0" fmla="*/ 151 w 4358222"/>
              <a:gd name="connsiteY0" fmla="*/ 216327 h 5358367"/>
              <a:gd name="connsiteX1" fmla="*/ 4357699 w 4358222"/>
              <a:gd name="connsiteY1" fmla="*/ 204499 h 5358367"/>
              <a:gd name="connsiteX2" fmla="*/ 4358222 w 4358222"/>
              <a:gd name="connsiteY2" fmla="*/ 5358367 h 5358367"/>
              <a:gd name="connsiteX3" fmla="*/ 4017 w 4358222"/>
              <a:gd name="connsiteY3" fmla="*/ 5354424 h 5358367"/>
              <a:gd name="connsiteX4" fmla="*/ 151 w 4358222"/>
              <a:gd name="connsiteY4" fmla="*/ 216327 h 5358367"/>
              <a:gd name="connsiteX0" fmla="*/ 151 w 4358222"/>
              <a:gd name="connsiteY0" fmla="*/ 11828 h 5153868"/>
              <a:gd name="connsiteX1" fmla="*/ 4357699 w 4358222"/>
              <a:gd name="connsiteY1" fmla="*/ 0 h 5153868"/>
              <a:gd name="connsiteX2" fmla="*/ 4358222 w 4358222"/>
              <a:gd name="connsiteY2" fmla="*/ 5153868 h 5153868"/>
              <a:gd name="connsiteX3" fmla="*/ 4017 w 4358222"/>
              <a:gd name="connsiteY3" fmla="*/ 5149925 h 5153868"/>
              <a:gd name="connsiteX4" fmla="*/ 151 w 4358222"/>
              <a:gd name="connsiteY4" fmla="*/ 11828 h 5153868"/>
              <a:gd name="connsiteX0" fmla="*/ 213 w 4356016"/>
              <a:gd name="connsiteY0" fmla="*/ 0 h 5153970"/>
              <a:gd name="connsiteX1" fmla="*/ 4355493 w 4356016"/>
              <a:gd name="connsiteY1" fmla="*/ 102 h 5153970"/>
              <a:gd name="connsiteX2" fmla="*/ 4356016 w 4356016"/>
              <a:gd name="connsiteY2" fmla="*/ 5153970 h 5153970"/>
              <a:gd name="connsiteX3" fmla="*/ 1811 w 4356016"/>
              <a:gd name="connsiteY3" fmla="*/ 5150027 h 5153970"/>
              <a:gd name="connsiteX4" fmla="*/ 213 w 4356016"/>
              <a:gd name="connsiteY4" fmla="*/ 0 h 5153970"/>
              <a:gd name="connsiteX0" fmla="*/ 213 w 4356016"/>
              <a:gd name="connsiteY0" fmla="*/ 0 h 5153970"/>
              <a:gd name="connsiteX1" fmla="*/ 4355493 w 4356016"/>
              <a:gd name="connsiteY1" fmla="*/ 102 h 5153970"/>
              <a:gd name="connsiteX2" fmla="*/ 4356016 w 4356016"/>
              <a:gd name="connsiteY2" fmla="*/ 5153970 h 5153970"/>
              <a:gd name="connsiteX3" fmla="*/ 1811 w 4356016"/>
              <a:gd name="connsiteY3" fmla="*/ 5150027 h 5153970"/>
              <a:gd name="connsiteX4" fmla="*/ 213 w 4356016"/>
              <a:gd name="connsiteY4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3748 w 4677814"/>
              <a:gd name="connsiteY2" fmla="*/ 3233200 h 5153970"/>
              <a:gd name="connsiteX3" fmla="*/ 4356016 w 4677814"/>
              <a:gd name="connsiteY3" fmla="*/ 5153970 h 5153970"/>
              <a:gd name="connsiteX4" fmla="*/ 1811 w 4677814"/>
              <a:gd name="connsiteY4" fmla="*/ 5150027 h 5153970"/>
              <a:gd name="connsiteX5" fmla="*/ 213 w 4677814"/>
              <a:gd name="connsiteY5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3748 w 4677814"/>
              <a:gd name="connsiteY2" fmla="*/ 3233200 h 5153970"/>
              <a:gd name="connsiteX3" fmla="*/ 4356016 w 4677814"/>
              <a:gd name="connsiteY3" fmla="*/ 5153970 h 5153970"/>
              <a:gd name="connsiteX4" fmla="*/ 1811 w 4677814"/>
              <a:gd name="connsiteY4" fmla="*/ 5150027 h 5153970"/>
              <a:gd name="connsiteX5" fmla="*/ 213 w 4677814"/>
              <a:gd name="connsiteY5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3748 w 4677814"/>
              <a:gd name="connsiteY2" fmla="*/ 3233200 h 5153970"/>
              <a:gd name="connsiteX3" fmla="*/ 4356016 w 4677814"/>
              <a:gd name="connsiteY3" fmla="*/ 5153970 h 5153970"/>
              <a:gd name="connsiteX4" fmla="*/ 1811 w 4677814"/>
              <a:gd name="connsiteY4" fmla="*/ 5150027 h 5153970"/>
              <a:gd name="connsiteX5" fmla="*/ 213 w 4677814"/>
              <a:gd name="connsiteY5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33200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33200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33200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37789 h 5154799"/>
              <a:gd name="connsiteX3" fmla="*/ 4353748 w 4356515"/>
              <a:gd name="connsiteY3" fmla="*/ 3226042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6042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875"/>
              <a:gd name="connsiteY0" fmla="*/ 0 h 5154799"/>
              <a:gd name="connsiteX1" fmla="*/ 4355493 w 4356875"/>
              <a:gd name="connsiteY1" fmla="*/ 102 h 5154799"/>
              <a:gd name="connsiteX2" fmla="*/ 4356016 w 4356875"/>
              <a:gd name="connsiteY2" fmla="*/ 2044947 h 5154799"/>
              <a:gd name="connsiteX3" fmla="*/ 4356016 w 4356875"/>
              <a:gd name="connsiteY3" fmla="*/ 3223656 h 5154799"/>
              <a:gd name="connsiteX4" fmla="*/ 4356016 w 4356875"/>
              <a:gd name="connsiteY4" fmla="*/ 5153970 h 5154799"/>
              <a:gd name="connsiteX5" fmla="*/ 1811 w 4356875"/>
              <a:gd name="connsiteY5" fmla="*/ 5154799 h 5154799"/>
              <a:gd name="connsiteX6" fmla="*/ 213 w 4356875"/>
              <a:gd name="connsiteY6" fmla="*/ 0 h 5154799"/>
              <a:gd name="connsiteX0" fmla="*/ 213 w 4356875"/>
              <a:gd name="connsiteY0" fmla="*/ 0 h 5154799"/>
              <a:gd name="connsiteX1" fmla="*/ 4355493 w 4356875"/>
              <a:gd name="connsiteY1" fmla="*/ 102 h 5154799"/>
              <a:gd name="connsiteX2" fmla="*/ 4356016 w 4356875"/>
              <a:gd name="connsiteY2" fmla="*/ 2044947 h 5154799"/>
              <a:gd name="connsiteX3" fmla="*/ 4356016 w 4356875"/>
              <a:gd name="connsiteY3" fmla="*/ 3223656 h 5154799"/>
              <a:gd name="connsiteX4" fmla="*/ 4356016 w 4356875"/>
              <a:gd name="connsiteY4" fmla="*/ 5153970 h 5154799"/>
              <a:gd name="connsiteX5" fmla="*/ 1811 w 4356875"/>
              <a:gd name="connsiteY5" fmla="*/ 5154799 h 5154799"/>
              <a:gd name="connsiteX6" fmla="*/ 213 w 4356875"/>
              <a:gd name="connsiteY6" fmla="*/ 0 h 51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75" h="5154799">
                <a:moveTo>
                  <a:pt x="213" y="0"/>
                </a:moveTo>
                <a:lnTo>
                  <a:pt x="4355493" y="102"/>
                </a:lnTo>
                <a:cubicBezTo>
                  <a:pt x="4355754" y="1018945"/>
                  <a:pt x="4356307" y="1506097"/>
                  <a:pt x="4356016" y="2044947"/>
                </a:cubicBezTo>
                <a:cubicBezTo>
                  <a:pt x="3561994" y="2104207"/>
                  <a:pt x="3673405" y="3231611"/>
                  <a:pt x="4356016" y="3223656"/>
                </a:cubicBezTo>
                <a:cubicBezTo>
                  <a:pt x="4356103" y="4082634"/>
                  <a:pt x="4357906" y="4476194"/>
                  <a:pt x="4356016" y="5153970"/>
                </a:cubicBezTo>
                <a:lnTo>
                  <a:pt x="1811" y="5154799"/>
                </a:lnTo>
                <a:cubicBezTo>
                  <a:pt x="3864" y="5026741"/>
                  <a:pt x="-1058" y="1365805"/>
                  <a:pt x="213" y="0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/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dirty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791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222764"/>
            <a:ext cx="10058400" cy="4572000"/>
          </a:xfrm>
        </p:spPr>
        <p:txBody>
          <a:bodyPr/>
          <a:lstStyle>
            <a:lvl1pPr>
              <a:defRPr sz="5333" b="1" i="0" cap="all" baseline="0">
                <a:solidFill>
                  <a:schemeClr val="bg1"/>
                </a:solidFill>
              </a:defRPr>
            </a:lvl1pPr>
            <a:lvl2pPr marL="25399" indent="0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3pPr>
            <a:lvl4pPr marL="25399" indent="0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065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image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2003939"/>
            <a:ext cx="10058400" cy="4572000"/>
          </a:xfrm>
        </p:spPr>
        <p:txBody>
          <a:bodyPr anchor="b"/>
          <a:lstStyle>
            <a:lvl1pPr>
              <a:defRPr sz="5333" b="1" i="0" cap="all" baseline="0">
                <a:solidFill>
                  <a:schemeClr val="bg1"/>
                </a:solidFill>
              </a:defRPr>
            </a:lvl1pPr>
            <a:lvl2pPr marL="25399" indent="0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3pPr>
            <a:lvl4pPr marL="25399" indent="0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4719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imag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2003939"/>
            <a:ext cx="10058400" cy="4572000"/>
          </a:xfrm>
        </p:spPr>
        <p:txBody>
          <a:bodyPr anchor="b"/>
          <a:lstStyle>
            <a:lvl1pPr>
              <a:defRPr sz="5333" b="1" i="0" cap="all" baseline="0">
                <a:solidFill>
                  <a:schemeClr val="bg1"/>
                </a:solidFill>
              </a:defRPr>
            </a:lvl1pPr>
            <a:lvl2pPr marL="25399" indent="0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3pPr>
            <a:lvl4pPr marL="25399" indent="0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9026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bandeau haut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818688"/>
            <a:ext cx="10058400" cy="1828800"/>
          </a:xfrm>
        </p:spPr>
        <p:txBody>
          <a:bodyPr anchor="t"/>
          <a:lstStyle>
            <a:lvl1pPr algn="ctr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ctr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ctr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9520A-C38C-224D-9149-C8ABDE216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6319" y="3076577"/>
            <a:ext cx="1264184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23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bandeau haut + image é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818688"/>
            <a:ext cx="10058400" cy="1828800"/>
          </a:xfrm>
        </p:spPr>
        <p:txBody>
          <a:bodyPr anchor="t"/>
          <a:lstStyle>
            <a:lvl1pPr algn="ctr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ctr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ctr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9520A-C38C-224D-9149-C8ABDE216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6319" y="3076577"/>
            <a:ext cx="1264184" cy="860425"/>
          </a:xfrm>
          <a:prstGeom prst="rect">
            <a:avLst/>
          </a:prstGeom>
        </p:spPr>
      </p:pic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DACEBACC-BC09-5743-8F38-DF1ED5DEEC1F}"/>
              </a:ext>
            </a:extLst>
          </p:cNvPr>
          <p:cNvSpPr>
            <a:spLocks noGrp="1" noTextEdit="1"/>
          </p:cNvSpPr>
          <p:nvPr>
            <p:ph type="pic" sz="quarter" idx="16" hasCustomPrompt="1"/>
          </p:nvPr>
        </p:nvSpPr>
        <p:spPr>
          <a:xfrm>
            <a:off x="-8000" y="3495031"/>
            <a:ext cx="12198475" cy="3369924"/>
          </a:xfrm>
          <a:custGeom>
            <a:avLst/>
            <a:gdLst>
              <a:gd name="connsiteX0" fmla="*/ 0 w 5832475"/>
              <a:gd name="connsiteY0" fmla="*/ 2917031 h 5834062"/>
              <a:gd name="connsiteX1" fmla="*/ 2916238 w 5832475"/>
              <a:gd name="connsiteY1" fmla="*/ 0 h 5834062"/>
              <a:gd name="connsiteX2" fmla="*/ 5832476 w 5832475"/>
              <a:gd name="connsiteY2" fmla="*/ 2917031 h 5834062"/>
              <a:gd name="connsiteX3" fmla="*/ 2916238 w 5832475"/>
              <a:gd name="connsiteY3" fmla="*/ 5834062 h 5834062"/>
              <a:gd name="connsiteX4" fmla="*/ 0 w 5832475"/>
              <a:gd name="connsiteY4" fmla="*/ 2917031 h 5834062"/>
              <a:gd name="connsiteX0" fmla="*/ 0 w 5832476"/>
              <a:gd name="connsiteY0" fmla="*/ 2917031 h 5834062"/>
              <a:gd name="connsiteX1" fmla="*/ 2916238 w 5832476"/>
              <a:gd name="connsiteY1" fmla="*/ 0 h 5834062"/>
              <a:gd name="connsiteX2" fmla="*/ 5832476 w 5832476"/>
              <a:gd name="connsiteY2" fmla="*/ 2917031 h 5834062"/>
              <a:gd name="connsiteX3" fmla="*/ 2916238 w 5832476"/>
              <a:gd name="connsiteY3" fmla="*/ 5834062 h 5834062"/>
              <a:gd name="connsiteX4" fmla="*/ 0 w 5832476"/>
              <a:gd name="connsiteY4" fmla="*/ 2917031 h 5834062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124880 w 4048233"/>
              <a:gd name="connsiteY0" fmla="*/ 477106 h 6963626"/>
              <a:gd name="connsiteX1" fmla="*/ 3091471 w 4048233"/>
              <a:gd name="connsiteY1" fmla="*/ 463653 h 6963626"/>
              <a:gd name="connsiteX2" fmla="*/ 3792169 w 4048233"/>
              <a:gd name="connsiteY2" fmla="*/ 3940140 h 6963626"/>
              <a:gd name="connsiteX3" fmla="*/ 875931 w 4048233"/>
              <a:gd name="connsiteY3" fmla="*/ 6857171 h 6963626"/>
              <a:gd name="connsiteX4" fmla="*/ 124880 w 4048233"/>
              <a:gd name="connsiteY4" fmla="*/ 477106 h 6963626"/>
              <a:gd name="connsiteX0" fmla="*/ 286513 w 4209866"/>
              <a:gd name="connsiteY0" fmla="*/ 13453 h 6499973"/>
              <a:gd name="connsiteX1" fmla="*/ 3253104 w 4209866"/>
              <a:gd name="connsiteY1" fmla="*/ 0 h 6499973"/>
              <a:gd name="connsiteX2" fmla="*/ 3953802 w 4209866"/>
              <a:gd name="connsiteY2" fmla="*/ 3476487 h 6499973"/>
              <a:gd name="connsiteX3" fmla="*/ 1037564 w 4209866"/>
              <a:gd name="connsiteY3" fmla="*/ 6393518 h 6499973"/>
              <a:gd name="connsiteX4" fmla="*/ 286513 w 4209866"/>
              <a:gd name="connsiteY4" fmla="*/ 13453 h 6499973"/>
              <a:gd name="connsiteX0" fmla="*/ 13277 w 3936630"/>
              <a:gd name="connsiteY0" fmla="*/ 13453 h 6499973"/>
              <a:gd name="connsiteX1" fmla="*/ 2979868 w 3936630"/>
              <a:gd name="connsiteY1" fmla="*/ 0 h 6499973"/>
              <a:gd name="connsiteX2" fmla="*/ 3680566 w 3936630"/>
              <a:gd name="connsiteY2" fmla="*/ 3476487 h 6499973"/>
              <a:gd name="connsiteX3" fmla="*/ 764328 w 3936630"/>
              <a:gd name="connsiteY3" fmla="*/ 6393518 h 6499973"/>
              <a:gd name="connsiteX4" fmla="*/ 13277 w 3936630"/>
              <a:gd name="connsiteY4" fmla="*/ 13453 h 6499973"/>
              <a:gd name="connsiteX0" fmla="*/ 13277 w 3936630"/>
              <a:gd name="connsiteY0" fmla="*/ 2101 h 6518575"/>
              <a:gd name="connsiteX1" fmla="*/ 2979868 w 3936630"/>
              <a:gd name="connsiteY1" fmla="*/ 17223 h 6518575"/>
              <a:gd name="connsiteX2" fmla="*/ 3680566 w 3936630"/>
              <a:gd name="connsiteY2" fmla="*/ 3493710 h 6518575"/>
              <a:gd name="connsiteX3" fmla="*/ 764328 w 3936630"/>
              <a:gd name="connsiteY3" fmla="*/ 6410741 h 6518575"/>
              <a:gd name="connsiteX4" fmla="*/ 13277 w 3936630"/>
              <a:gd name="connsiteY4" fmla="*/ 2101 h 6518575"/>
              <a:gd name="connsiteX0" fmla="*/ 13277 w 3936630"/>
              <a:gd name="connsiteY0" fmla="*/ 0 h 6516474"/>
              <a:gd name="connsiteX1" fmla="*/ 2979868 w 3936630"/>
              <a:gd name="connsiteY1" fmla="*/ 15122 h 6516474"/>
              <a:gd name="connsiteX2" fmla="*/ 3680566 w 3936630"/>
              <a:gd name="connsiteY2" fmla="*/ 3491609 h 6516474"/>
              <a:gd name="connsiteX3" fmla="*/ 764328 w 3936630"/>
              <a:gd name="connsiteY3" fmla="*/ 6408640 h 6516474"/>
              <a:gd name="connsiteX4" fmla="*/ 13277 w 3936630"/>
              <a:gd name="connsiteY4" fmla="*/ 0 h 6516474"/>
              <a:gd name="connsiteX0" fmla="*/ 13277 w 3680566"/>
              <a:gd name="connsiteY0" fmla="*/ 0 h 6516474"/>
              <a:gd name="connsiteX1" fmla="*/ 2979868 w 3680566"/>
              <a:gd name="connsiteY1" fmla="*/ 15122 h 6516474"/>
              <a:gd name="connsiteX2" fmla="*/ 3680566 w 3680566"/>
              <a:gd name="connsiteY2" fmla="*/ 3491609 h 6516474"/>
              <a:gd name="connsiteX3" fmla="*/ 764328 w 3680566"/>
              <a:gd name="connsiteY3" fmla="*/ 6408640 h 6516474"/>
              <a:gd name="connsiteX4" fmla="*/ 13277 w 3680566"/>
              <a:gd name="connsiteY4" fmla="*/ 0 h 6516474"/>
              <a:gd name="connsiteX0" fmla="*/ 13277 w 3883175"/>
              <a:gd name="connsiteY0" fmla="*/ 0 h 6516474"/>
              <a:gd name="connsiteX1" fmla="*/ 2979868 w 3883175"/>
              <a:gd name="connsiteY1" fmla="*/ 15122 h 6516474"/>
              <a:gd name="connsiteX2" fmla="*/ 3680566 w 3883175"/>
              <a:gd name="connsiteY2" fmla="*/ 3491609 h 6516474"/>
              <a:gd name="connsiteX3" fmla="*/ 764328 w 3883175"/>
              <a:gd name="connsiteY3" fmla="*/ 6408640 h 6516474"/>
              <a:gd name="connsiteX4" fmla="*/ 13277 w 3883175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25752 w 3897739"/>
              <a:gd name="connsiteY0" fmla="*/ 478216 h 6975650"/>
              <a:gd name="connsiteX1" fmla="*/ 3105043 w 3897739"/>
              <a:gd name="connsiteY1" fmla="*/ 464763 h 6975650"/>
              <a:gd name="connsiteX2" fmla="*/ 3793041 w 3897739"/>
              <a:gd name="connsiteY2" fmla="*/ 3969825 h 6975650"/>
              <a:gd name="connsiteX3" fmla="*/ 876803 w 3897739"/>
              <a:gd name="connsiteY3" fmla="*/ 6886856 h 6975650"/>
              <a:gd name="connsiteX4" fmla="*/ 125752 w 3897739"/>
              <a:gd name="connsiteY4" fmla="*/ 478216 h 6975650"/>
              <a:gd name="connsiteX0" fmla="*/ 125752 w 3875236"/>
              <a:gd name="connsiteY0" fmla="*/ 478216 h 6975650"/>
              <a:gd name="connsiteX1" fmla="*/ 3105043 w 3875236"/>
              <a:gd name="connsiteY1" fmla="*/ 464763 h 6975650"/>
              <a:gd name="connsiteX2" fmla="*/ 3793041 w 3875236"/>
              <a:gd name="connsiteY2" fmla="*/ 3969825 h 6975650"/>
              <a:gd name="connsiteX3" fmla="*/ 876803 w 3875236"/>
              <a:gd name="connsiteY3" fmla="*/ 6886856 h 6975650"/>
              <a:gd name="connsiteX4" fmla="*/ 125752 w 3875236"/>
              <a:gd name="connsiteY4" fmla="*/ 478216 h 6975650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125922"/>
              <a:gd name="connsiteY0" fmla="*/ 478216 h 6921873"/>
              <a:gd name="connsiteX1" fmla="*/ 3092303 w 3125922"/>
              <a:gd name="connsiteY1" fmla="*/ 464763 h 6921873"/>
              <a:gd name="connsiteX2" fmla="*/ 3123076 w 3125922"/>
              <a:gd name="connsiteY2" fmla="*/ 3163375 h 6921873"/>
              <a:gd name="connsiteX3" fmla="*/ 864063 w 3125922"/>
              <a:gd name="connsiteY3" fmla="*/ 6886856 h 6921873"/>
              <a:gd name="connsiteX4" fmla="*/ 113012 w 3125922"/>
              <a:gd name="connsiteY4" fmla="*/ 478216 h 6921873"/>
              <a:gd name="connsiteX0" fmla="*/ 113012 w 3259989"/>
              <a:gd name="connsiteY0" fmla="*/ 478216 h 6923054"/>
              <a:gd name="connsiteX1" fmla="*/ 3092303 w 3259989"/>
              <a:gd name="connsiteY1" fmla="*/ 464763 h 6923054"/>
              <a:gd name="connsiteX2" fmla="*/ 3123076 w 3259989"/>
              <a:gd name="connsiteY2" fmla="*/ 3163375 h 6923054"/>
              <a:gd name="connsiteX3" fmla="*/ 864063 w 3259989"/>
              <a:gd name="connsiteY3" fmla="*/ 6886856 h 6923054"/>
              <a:gd name="connsiteX4" fmla="*/ 113012 w 3259989"/>
              <a:gd name="connsiteY4" fmla="*/ 478216 h 6923054"/>
              <a:gd name="connsiteX0" fmla="*/ 113012 w 3259989"/>
              <a:gd name="connsiteY0" fmla="*/ 478216 h 6923054"/>
              <a:gd name="connsiteX1" fmla="*/ 3092303 w 3259989"/>
              <a:gd name="connsiteY1" fmla="*/ 464763 h 6923054"/>
              <a:gd name="connsiteX2" fmla="*/ 3123076 w 3259989"/>
              <a:gd name="connsiteY2" fmla="*/ 3163375 h 6923054"/>
              <a:gd name="connsiteX3" fmla="*/ 864063 w 3259989"/>
              <a:gd name="connsiteY3" fmla="*/ 6886856 h 6923054"/>
              <a:gd name="connsiteX4" fmla="*/ 113012 w 3259989"/>
              <a:gd name="connsiteY4" fmla="*/ 478216 h 6923054"/>
              <a:gd name="connsiteX0" fmla="*/ 154380 w 3348145"/>
              <a:gd name="connsiteY0" fmla="*/ 383441 h 5576068"/>
              <a:gd name="connsiteX1" fmla="*/ 3133671 w 3348145"/>
              <a:gd name="connsiteY1" fmla="*/ 369988 h 5576068"/>
              <a:gd name="connsiteX2" fmla="*/ 3164444 w 3348145"/>
              <a:gd name="connsiteY2" fmla="*/ 3068600 h 5576068"/>
              <a:gd name="connsiteX3" fmla="*/ 711756 w 3348145"/>
              <a:gd name="connsiteY3" fmla="*/ 5512556 h 5576068"/>
              <a:gd name="connsiteX4" fmla="*/ 154380 w 3348145"/>
              <a:gd name="connsiteY4" fmla="*/ 383441 h 5576068"/>
              <a:gd name="connsiteX0" fmla="*/ 154380 w 3348145"/>
              <a:gd name="connsiteY0" fmla="*/ 383441 h 5512556"/>
              <a:gd name="connsiteX1" fmla="*/ 3133671 w 3348145"/>
              <a:gd name="connsiteY1" fmla="*/ 369988 h 5512556"/>
              <a:gd name="connsiteX2" fmla="*/ 3164444 w 3348145"/>
              <a:gd name="connsiteY2" fmla="*/ 3068600 h 5512556"/>
              <a:gd name="connsiteX3" fmla="*/ 711756 w 3348145"/>
              <a:gd name="connsiteY3" fmla="*/ 5512556 h 5512556"/>
              <a:gd name="connsiteX4" fmla="*/ 154380 w 3348145"/>
              <a:gd name="connsiteY4" fmla="*/ 383441 h 5512556"/>
              <a:gd name="connsiteX0" fmla="*/ 154380 w 3348145"/>
              <a:gd name="connsiteY0" fmla="*/ 383441 h 5512556"/>
              <a:gd name="connsiteX1" fmla="*/ 3133671 w 3348145"/>
              <a:gd name="connsiteY1" fmla="*/ 369988 h 5512556"/>
              <a:gd name="connsiteX2" fmla="*/ 3164444 w 3348145"/>
              <a:gd name="connsiteY2" fmla="*/ 3068600 h 5512556"/>
              <a:gd name="connsiteX3" fmla="*/ 711756 w 3348145"/>
              <a:gd name="connsiteY3" fmla="*/ 5512556 h 5512556"/>
              <a:gd name="connsiteX4" fmla="*/ 154380 w 3348145"/>
              <a:gd name="connsiteY4" fmla="*/ 383441 h 5512556"/>
              <a:gd name="connsiteX0" fmla="*/ 155172 w 3349172"/>
              <a:gd name="connsiteY0" fmla="*/ 384380 h 5526195"/>
              <a:gd name="connsiteX1" fmla="*/ 3134463 w 3349172"/>
              <a:gd name="connsiteY1" fmla="*/ 370927 h 5526195"/>
              <a:gd name="connsiteX2" fmla="*/ 3165236 w 3349172"/>
              <a:gd name="connsiteY2" fmla="*/ 3069539 h 5526195"/>
              <a:gd name="connsiteX3" fmla="*/ 709373 w 3349172"/>
              <a:gd name="connsiteY3" fmla="*/ 5526195 h 5526195"/>
              <a:gd name="connsiteX4" fmla="*/ 155172 w 3349172"/>
              <a:gd name="connsiteY4" fmla="*/ 384380 h 5526195"/>
              <a:gd name="connsiteX0" fmla="*/ 1328379 w 4522379"/>
              <a:gd name="connsiteY0" fmla="*/ 384533 h 5955636"/>
              <a:gd name="connsiteX1" fmla="*/ 4307670 w 4522379"/>
              <a:gd name="connsiteY1" fmla="*/ 371080 h 5955636"/>
              <a:gd name="connsiteX2" fmla="*/ 4338443 w 4522379"/>
              <a:gd name="connsiteY2" fmla="*/ 3069692 h 5955636"/>
              <a:gd name="connsiteX3" fmla="*/ 1882580 w 4522379"/>
              <a:gd name="connsiteY3" fmla="*/ 5526348 h 5955636"/>
              <a:gd name="connsiteX4" fmla="*/ 8278 w 4522379"/>
              <a:gd name="connsiteY4" fmla="*/ 5528414 h 5955636"/>
              <a:gd name="connsiteX5" fmla="*/ 1328379 w 4522379"/>
              <a:gd name="connsiteY5" fmla="*/ 384533 h 5955636"/>
              <a:gd name="connsiteX0" fmla="*/ 1328379 w 4522379"/>
              <a:gd name="connsiteY0" fmla="*/ 384533 h 5955636"/>
              <a:gd name="connsiteX1" fmla="*/ 4307670 w 4522379"/>
              <a:gd name="connsiteY1" fmla="*/ 371080 h 5955636"/>
              <a:gd name="connsiteX2" fmla="*/ 4338443 w 4522379"/>
              <a:gd name="connsiteY2" fmla="*/ 3069692 h 5955636"/>
              <a:gd name="connsiteX3" fmla="*/ 1882580 w 4522379"/>
              <a:gd name="connsiteY3" fmla="*/ 5526348 h 5955636"/>
              <a:gd name="connsiteX4" fmla="*/ 8278 w 4522379"/>
              <a:gd name="connsiteY4" fmla="*/ 5528414 h 5955636"/>
              <a:gd name="connsiteX5" fmla="*/ 1328379 w 4522379"/>
              <a:gd name="connsiteY5" fmla="*/ 384533 h 5955636"/>
              <a:gd name="connsiteX0" fmla="*/ 1328379 w 4522379"/>
              <a:gd name="connsiteY0" fmla="*/ 384533 h 5612522"/>
              <a:gd name="connsiteX1" fmla="*/ 4307670 w 4522379"/>
              <a:gd name="connsiteY1" fmla="*/ 371080 h 5612522"/>
              <a:gd name="connsiteX2" fmla="*/ 4338443 w 4522379"/>
              <a:gd name="connsiteY2" fmla="*/ 3069692 h 5612522"/>
              <a:gd name="connsiteX3" fmla="*/ 1882580 w 4522379"/>
              <a:gd name="connsiteY3" fmla="*/ 5526348 h 5612522"/>
              <a:gd name="connsiteX4" fmla="*/ 8278 w 4522379"/>
              <a:gd name="connsiteY4" fmla="*/ 5528414 h 5612522"/>
              <a:gd name="connsiteX5" fmla="*/ 1328379 w 4522379"/>
              <a:gd name="connsiteY5" fmla="*/ 384533 h 5612522"/>
              <a:gd name="connsiteX0" fmla="*/ 1328379 w 4522379"/>
              <a:gd name="connsiteY0" fmla="*/ 384533 h 5528414"/>
              <a:gd name="connsiteX1" fmla="*/ 4307670 w 4522379"/>
              <a:gd name="connsiteY1" fmla="*/ 371080 h 5528414"/>
              <a:gd name="connsiteX2" fmla="*/ 4338443 w 4522379"/>
              <a:gd name="connsiteY2" fmla="*/ 3069692 h 5528414"/>
              <a:gd name="connsiteX3" fmla="*/ 1882580 w 4522379"/>
              <a:gd name="connsiteY3" fmla="*/ 5526348 h 5528414"/>
              <a:gd name="connsiteX4" fmla="*/ 8278 w 4522379"/>
              <a:gd name="connsiteY4" fmla="*/ 5528414 h 5528414"/>
              <a:gd name="connsiteX5" fmla="*/ 1328379 w 4522379"/>
              <a:gd name="connsiteY5" fmla="*/ 384533 h 5528414"/>
              <a:gd name="connsiteX0" fmla="*/ 1488626 w 4682626"/>
              <a:gd name="connsiteY0" fmla="*/ 102364 h 5246245"/>
              <a:gd name="connsiteX1" fmla="*/ 4467917 w 4682626"/>
              <a:gd name="connsiteY1" fmla="*/ 88911 h 5246245"/>
              <a:gd name="connsiteX2" fmla="*/ 4498690 w 4682626"/>
              <a:gd name="connsiteY2" fmla="*/ 2787523 h 5246245"/>
              <a:gd name="connsiteX3" fmla="*/ 2042827 w 4682626"/>
              <a:gd name="connsiteY3" fmla="*/ 5244179 h 5246245"/>
              <a:gd name="connsiteX4" fmla="*/ 168525 w 4682626"/>
              <a:gd name="connsiteY4" fmla="*/ 5246245 h 5246245"/>
              <a:gd name="connsiteX5" fmla="*/ 162176 w 4682626"/>
              <a:gd name="connsiteY5" fmla="*/ 1436245 h 5246245"/>
              <a:gd name="connsiteX6" fmla="*/ 1488626 w 4682626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20655 w 4614655"/>
              <a:gd name="connsiteY0" fmla="*/ 102364 h 5246245"/>
              <a:gd name="connsiteX1" fmla="*/ 4399946 w 4614655"/>
              <a:gd name="connsiteY1" fmla="*/ 88911 h 5246245"/>
              <a:gd name="connsiteX2" fmla="*/ 4430719 w 4614655"/>
              <a:gd name="connsiteY2" fmla="*/ 2787523 h 5246245"/>
              <a:gd name="connsiteX3" fmla="*/ 1974856 w 4614655"/>
              <a:gd name="connsiteY3" fmla="*/ 5244179 h 5246245"/>
              <a:gd name="connsiteX4" fmla="*/ 100554 w 4614655"/>
              <a:gd name="connsiteY4" fmla="*/ 5246245 h 5246245"/>
              <a:gd name="connsiteX5" fmla="*/ 94205 w 4614655"/>
              <a:gd name="connsiteY5" fmla="*/ 1436245 h 5246245"/>
              <a:gd name="connsiteX6" fmla="*/ 1420655 w 4614655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9387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345249"/>
              <a:gd name="connsiteY0" fmla="*/ 102364 h 5246245"/>
              <a:gd name="connsiteX1" fmla="*/ 4306607 w 4345249"/>
              <a:gd name="connsiteY1" fmla="*/ 88911 h 5246245"/>
              <a:gd name="connsiteX2" fmla="*/ 4337380 w 4345249"/>
              <a:gd name="connsiteY2" fmla="*/ 2793873 h 5246245"/>
              <a:gd name="connsiteX3" fmla="*/ 1881517 w 4345249"/>
              <a:gd name="connsiteY3" fmla="*/ 5244179 h 5246245"/>
              <a:gd name="connsiteX4" fmla="*/ 7215 w 4345249"/>
              <a:gd name="connsiteY4" fmla="*/ 5246245 h 5246245"/>
              <a:gd name="connsiteX5" fmla="*/ 866 w 4345249"/>
              <a:gd name="connsiteY5" fmla="*/ 1436245 h 5246245"/>
              <a:gd name="connsiteX6" fmla="*/ 1327316 w 4345249"/>
              <a:gd name="connsiteY6" fmla="*/ 102364 h 5246245"/>
              <a:gd name="connsiteX0" fmla="*/ 1327316 w 4365544"/>
              <a:gd name="connsiteY0" fmla="*/ 99006 h 5242887"/>
              <a:gd name="connsiteX1" fmla="*/ 4340474 w 4365544"/>
              <a:gd name="connsiteY1" fmla="*/ 98253 h 5242887"/>
              <a:gd name="connsiteX2" fmla="*/ 4337380 w 4365544"/>
              <a:gd name="connsiteY2" fmla="*/ 2790515 h 5242887"/>
              <a:gd name="connsiteX3" fmla="*/ 1881517 w 4365544"/>
              <a:gd name="connsiteY3" fmla="*/ 5240821 h 5242887"/>
              <a:gd name="connsiteX4" fmla="*/ 7215 w 4365544"/>
              <a:gd name="connsiteY4" fmla="*/ 5242887 h 5242887"/>
              <a:gd name="connsiteX5" fmla="*/ 866 w 4365544"/>
              <a:gd name="connsiteY5" fmla="*/ 1432887 h 5242887"/>
              <a:gd name="connsiteX6" fmla="*/ 1327316 w 4365544"/>
              <a:gd name="connsiteY6" fmla="*/ 99006 h 5242887"/>
              <a:gd name="connsiteX0" fmla="*/ 1327316 w 4344881"/>
              <a:gd name="connsiteY0" fmla="*/ 99006 h 5242887"/>
              <a:gd name="connsiteX1" fmla="*/ 4340474 w 4344881"/>
              <a:gd name="connsiteY1" fmla="*/ 98253 h 5242887"/>
              <a:gd name="connsiteX2" fmla="*/ 4337380 w 4344881"/>
              <a:gd name="connsiteY2" fmla="*/ 2790515 h 5242887"/>
              <a:gd name="connsiteX3" fmla="*/ 1881517 w 4344881"/>
              <a:gd name="connsiteY3" fmla="*/ 5240821 h 5242887"/>
              <a:gd name="connsiteX4" fmla="*/ 7215 w 4344881"/>
              <a:gd name="connsiteY4" fmla="*/ 5242887 h 5242887"/>
              <a:gd name="connsiteX5" fmla="*/ 866 w 4344881"/>
              <a:gd name="connsiteY5" fmla="*/ 1432887 h 5242887"/>
              <a:gd name="connsiteX6" fmla="*/ 1327316 w 4344881"/>
              <a:gd name="connsiteY6" fmla="*/ 99006 h 5242887"/>
              <a:gd name="connsiteX0" fmla="*/ 1327316 w 4344881"/>
              <a:gd name="connsiteY0" fmla="*/ 99006 h 5242887"/>
              <a:gd name="connsiteX1" fmla="*/ 4340474 w 4344881"/>
              <a:gd name="connsiteY1" fmla="*/ 98253 h 5242887"/>
              <a:gd name="connsiteX2" fmla="*/ 4337380 w 4344881"/>
              <a:gd name="connsiteY2" fmla="*/ 2790515 h 5242887"/>
              <a:gd name="connsiteX3" fmla="*/ 1881517 w 4344881"/>
              <a:gd name="connsiteY3" fmla="*/ 5240821 h 5242887"/>
              <a:gd name="connsiteX4" fmla="*/ 7215 w 4344881"/>
              <a:gd name="connsiteY4" fmla="*/ 5242887 h 5242887"/>
              <a:gd name="connsiteX5" fmla="*/ 866 w 4344881"/>
              <a:gd name="connsiteY5" fmla="*/ 1432887 h 5242887"/>
              <a:gd name="connsiteX6" fmla="*/ 1327316 w 4344881"/>
              <a:gd name="connsiteY6" fmla="*/ 99006 h 5242887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53100"/>
              <a:gd name="connsiteX1" fmla="*/ 4340474 w 4344881"/>
              <a:gd name="connsiteY1" fmla="*/ 0 h 5153100"/>
              <a:gd name="connsiteX2" fmla="*/ 4337380 w 4344881"/>
              <a:gd name="connsiteY2" fmla="*/ 2692262 h 5153100"/>
              <a:gd name="connsiteX3" fmla="*/ 1881517 w 4344881"/>
              <a:gd name="connsiteY3" fmla="*/ 5142568 h 5153100"/>
              <a:gd name="connsiteX4" fmla="*/ 7215 w 4344881"/>
              <a:gd name="connsiteY4" fmla="*/ 5153100 h 5153100"/>
              <a:gd name="connsiteX5" fmla="*/ 866 w 4344881"/>
              <a:gd name="connsiteY5" fmla="*/ 1334634 h 5153100"/>
              <a:gd name="connsiteX6" fmla="*/ 1327316 w 4344881"/>
              <a:gd name="connsiteY6" fmla="*/ 753 h 5153100"/>
              <a:gd name="connsiteX0" fmla="*/ 1327316 w 4344881"/>
              <a:gd name="connsiteY0" fmla="*/ 753 h 5153100"/>
              <a:gd name="connsiteX1" fmla="*/ 4340474 w 4344881"/>
              <a:gd name="connsiteY1" fmla="*/ 0 h 5153100"/>
              <a:gd name="connsiteX2" fmla="*/ 4337380 w 4344881"/>
              <a:gd name="connsiteY2" fmla="*/ 2692262 h 5153100"/>
              <a:gd name="connsiteX3" fmla="*/ 1877284 w 4344881"/>
              <a:gd name="connsiteY3" fmla="*/ 5151035 h 5153100"/>
              <a:gd name="connsiteX4" fmla="*/ 7215 w 4344881"/>
              <a:gd name="connsiteY4" fmla="*/ 5153100 h 5153100"/>
              <a:gd name="connsiteX5" fmla="*/ 866 w 4344881"/>
              <a:gd name="connsiteY5" fmla="*/ 1334634 h 5153100"/>
              <a:gd name="connsiteX6" fmla="*/ 1327316 w 4344881"/>
              <a:gd name="connsiteY6" fmla="*/ 753 h 5153100"/>
              <a:gd name="connsiteX0" fmla="*/ 1330264 w 4347829"/>
              <a:gd name="connsiteY0" fmla="*/ 753 h 5153100"/>
              <a:gd name="connsiteX1" fmla="*/ 4343422 w 4347829"/>
              <a:gd name="connsiteY1" fmla="*/ 0 h 5153100"/>
              <a:gd name="connsiteX2" fmla="*/ 4340328 w 4347829"/>
              <a:gd name="connsiteY2" fmla="*/ 2692262 h 5153100"/>
              <a:gd name="connsiteX3" fmla="*/ 1880232 w 4347829"/>
              <a:gd name="connsiteY3" fmla="*/ 5151035 h 5153100"/>
              <a:gd name="connsiteX4" fmla="*/ 10163 w 4347829"/>
              <a:gd name="connsiteY4" fmla="*/ 5153100 h 5153100"/>
              <a:gd name="connsiteX5" fmla="*/ 639 w 4347829"/>
              <a:gd name="connsiteY5" fmla="*/ 1334634 h 5153100"/>
              <a:gd name="connsiteX6" fmla="*/ 1330264 w 4347829"/>
              <a:gd name="connsiteY6" fmla="*/ 753 h 5153100"/>
              <a:gd name="connsiteX0" fmla="*/ 1333305 w 4350870"/>
              <a:gd name="connsiteY0" fmla="*/ 753 h 5153100"/>
              <a:gd name="connsiteX1" fmla="*/ 4346463 w 4350870"/>
              <a:gd name="connsiteY1" fmla="*/ 0 h 5153100"/>
              <a:gd name="connsiteX2" fmla="*/ 4343369 w 4350870"/>
              <a:gd name="connsiteY2" fmla="*/ 2692262 h 5153100"/>
              <a:gd name="connsiteX3" fmla="*/ 1883273 w 4350870"/>
              <a:gd name="connsiteY3" fmla="*/ 5151035 h 5153100"/>
              <a:gd name="connsiteX4" fmla="*/ 13204 w 4350870"/>
              <a:gd name="connsiteY4" fmla="*/ 5153100 h 5153100"/>
              <a:gd name="connsiteX5" fmla="*/ 505 w 4350870"/>
              <a:gd name="connsiteY5" fmla="*/ 1328284 h 5153100"/>
              <a:gd name="connsiteX6" fmla="*/ 1333305 w 4350870"/>
              <a:gd name="connsiteY6" fmla="*/ 753 h 5153100"/>
              <a:gd name="connsiteX0" fmla="*/ 1333439 w 4351004"/>
              <a:gd name="connsiteY0" fmla="*/ 753 h 5153100"/>
              <a:gd name="connsiteX1" fmla="*/ 4346597 w 4351004"/>
              <a:gd name="connsiteY1" fmla="*/ 0 h 5153100"/>
              <a:gd name="connsiteX2" fmla="*/ 4343503 w 4351004"/>
              <a:gd name="connsiteY2" fmla="*/ 2692262 h 5153100"/>
              <a:gd name="connsiteX3" fmla="*/ 1883407 w 4351004"/>
              <a:gd name="connsiteY3" fmla="*/ 5151035 h 5153100"/>
              <a:gd name="connsiteX4" fmla="*/ 10163 w 4351004"/>
              <a:gd name="connsiteY4" fmla="*/ 5153100 h 5153100"/>
              <a:gd name="connsiteX5" fmla="*/ 639 w 4351004"/>
              <a:gd name="connsiteY5" fmla="*/ 1328284 h 5153100"/>
              <a:gd name="connsiteX6" fmla="*/ 1333439 w 4351004"/>
              <a:gd name="connsiteY6" fmla="*/ 753 h 5153100"/>
              <a:gd name="connsiteX0" fmla="*/ 1335182 w 4352747"/>
              <a:gd name="connsiteY0" fmla="*/ 753 h 5153100"/>
              <a:gd name="connsiteX1" fmla="*/ 4348340 w 4352747"/>
              <a:gd name="connsiteY1" fmla="*/ 0 h 5153100"/>
              <a:gd name="connsiteX2" fmla="*/ 4345246 w 4352747"/>
              <a:gd name="connsiteY2" fmla="*/ 2692262 h 5153100"/>
              <a:gd name="connsiteX3" fmla="*/ 1885150 w 4352747"/>
              <a:gd name="connsiteY3" fmla="*/ 5151035 h 5153100"/>
              <a:gd name="connsiteX4" fmla="*/ 2381 w 4352747"/>
              <a:gd name="connsiteY4" fmla="*/ 5153100 h 5153100"/>
              <a:gd name="connsiteX5" fmla="*/ 2382 w 4352747"/>
              <a:gd name="connsiteY5" fmla="*/ 1328284 h 5153100"/>
              <a:gd name="connsiteX6" fmla="*/ 1335182 w 4352747"/>
              <a:gd name="connsiteY6" fmla="*/ 753 h 5153100"/>
              <a:gd name="connsiteX0" fmla="*/ 1335182 w 4352747"/>
              <a:gd name="connsiteY0" fmla="*/ 753 h 5172490"/>
              <a:gd name="connsiteX1" fmla="*/ 4348340 w 4352747"/>
              <a:gd name="connsiteY1" fmla="*/ 0 h 5172490"/>
              <a:gd name="connsiteX2" fmla="*/ 4345246 w 4352747"/>
              <a:gd name="connsiteY2" fmla="*/ 2692262 h 5172490"/>
              <a:gd name="connsiteX3" fmla="*/ 2381 w 4352747"/>
              <a:gd name="connsiteY3" fmla="*/ 5153100 h 5172490"/>
              <a:gd name="connsiteX4" fmla="*/ 2382 w 4352747"/>
              <a:gd name="connsiteY4" fmla="*/ 1328284 h 5172490"/>
              <a:gd name="connsiteX5" fmla="*/ 1335182 w 4352747"/>
              <a:gd name="connsiteY5" fmla="*/ 753 h 5172490"/>
              <a:gd name="connsiteX0" fmla="*/ 1335182 w 4352747"/>
              <a:gd name="connsiteY0" fmla="*/ 753 h 5172490"/>
              <a:gd name="connsiteX1" fmla="*/ 4348340 w 4352747"/>
              <a:gd name="connsiteY1" fmla="*/ 0 h 5172490"/>
              <a:gd name="connsiteX2" fmla="*/ 4345246 w 4352747"/>
              <a:gd name="connsiteY2" fmla="*/ 2692262 h 5172490"/>
              <a:gd name="connsiteX3" fmla="*/ 2381 w 4352747"/>
              <a:gd name="connsiteY3" fmla="*/ 5153100 h 5172490"/>
              <a:gd name="connsiteX4" fmla="*/ 2382 w 4352747"/>
              <a:gd name="connsiteY4" fmla="*/ 1328284 h 5172490"/>
              <a:gd name="connsiteX5" fmla="*/ 1335182 w 4352747"/>
              <a:gd name="connsiteY5" fmla="*/ 753 h 5172490"/>
              <a:gd name="connsiteX0" fmla="*/ 1335182 w 4352747"/>
              <a:gd name="connsiteY0" fmla="*/ 753 h 5153100"/>
              <a:gd name="connsiteX1" fmla="*/ 4348340 w 4352747"/>
              <a:gd name="connsiteY1" fmla="*/ 0 h 5153100"/>
              <a:gd name="connsiteX2" fmla="*/ 4345246 w 4352747"/>
              <a:gd name="connsiteY2" fmla="*/ 2692262 h 5153100"/>
              <a:gd name="connsiteX3" fmla="*/ 2381 w 4352747"/>
              <a:gd name="connsiteY3" fmla="*/ 5153100 h 5153100"/>
              <a:gd name="connsiteX4" fmla="*/ 2382 w 4352747"/>
              <a:gd name="connsiteY4" fmla="*/ 1328284 h 5153100"/>
              <a:gd name="connsiteX5" fmla="*/ 1335182 w 4352747"/>
              <a:gd name="connsiteY5" fmla="*/ 753 h 5153100"/>
              <a:gd name="connsiteX0" fmla="*/ 1335182 w 4358785"/>
              <a:gd name="connsiteY0" fmla="*/ 753 h 5506157"/>
              <a:gd name="connsiteX1" fmla="*/ 4348340 w 4358785"/>
              <a:gd name="connsiteY1" fmla="*/ 0 h 5506157"/>
              <a:gd name="connsiteX2" fmla="*/ 4356098 w 4358785"/>
              <a:gd name="connsiteY2" fmla="*/ 5114707 h 5506157"/>
              <a:gd name="connsiteX3" fmla="*/ 2381 w 4358785"/>
              <a:gd name="connsiteY3" fmla="*/ 5153100 h 5506157"/>
              <a:gd name="connsiteX4" fmla="*/ 2382 w 4358785"/>
              <a:gd name="connsiteY4" fmla="*/ 1328284 h 5506157"/>
              <a:gd name="connsiteX5" fmla="*/ 1335182 w 4358785"/>
              <a:gd name="connsiteY5" fmla="*/ 753 h 5506157"/>
              <a:gd name="connsiteX0" fmla="*/ 1335182 w 4358785"/>
              <a:gd name="connsiteY0" fmla="*/ 753 h 5153100"/>
              <a:gd name="connsiteX1" fmla="*/ 4348340 w 4358785"/>
              <a:gd name="connsiteY1" fmla="*/ 0 h 5153100"/>
              <a:gd name="connsiteX2" fmla="*/ 4356098 w 4358785"/>
              <a:gd name="connsiteY2" fmla="*/ 5114707 h 5153100"/>
              <a:gd name="connsiteX3" fmla="*/ 2381 w 4358785"/>
              <a:gd name="connsiteY3" fmla="*/ 5153100 h 5153100"/>
              <a:gd name="connsiteX4" fmla="*/ 2382 w 4358785"/>
              <a:gd name="connsiteY4" fmla="*/ 1328284 h 5153100"/>
              <a:gd name="connsiteX5" fmla="*/ 1335182 w 4358785"/>
              <a:gd name="connsiteY5" fmla="*/ 753 h 5153100"/>
              <a:gd name="connsiteX0" fmla="*/ 1335182 w 4356098"/>
              <a:gd name="connsiteY0" fmla="*/ 753 h 5153100"/>
              <a:gd name="connsiteX1" fmla="*/ 4348340 w 4356098"/>
              <a:gd name="connsiteY1" fmla="*/ 0 h 5153100"/>
              <a:gd name="connsiteX2" fmla="*/ 4356098 w 4356098"/>
              <a:gd name="connsiteY2" fmla="*/ 5114707 h 5153100"/>
              <a:gd name="connsiteX3" fmla="*/ 2381 w 4356098"/>
              <a:gd name="connsiteY3" fmla="*/ 5153100 h 5153100"/>
              <a:gd name="connsiteX4" fmla="*/ 2382 w 4356098"/>
              <a:gd name="connsiteY4" fmla="*/ 1328284 h 5153100"/>
              <a:gd name="connsiteX5" fmla="*/ 1335182 w 4356098"/>
              <a:gd name="connsiteY5" fmla="*/ 753 h 5153100"/>
              <a:gd name="connsiteX0" fmla="*/ 1335182 w 4351488"/>
              <a:gd name="connsiteY0" fmla="*/ 753 h 5159463"/>
              <a:gd name="connsiteX1" fmla="*/ 4348340 w 4351488"/>
              <a:gd name="connsiteY1" fmla="*/ 0 h 5159463"/>
              <a:gd name="connsiteX2" fmla="*/ 4348864 w 4351488"/>
              <a:gd name="connsiteY2" fmla="*/ 5159463 h 5159463"/>
              <a:gd name="connsiteX3" fmla="*/ 2381 w 4351488"/>
              <a:gd name="connsiteY3" fmla="*/ 5153100 h 5159463"/>
              <a:gd name="connsiteX4" fmla="*/ 2382 w 4351488"/>
              <a:gd name="connsiteY4" fmla="*/ 1328284 h 5159463"/>
              <a:gd name="connsiteX5" fmla="*/ 1335182 w 4351488"/>
              <a:gd name="connsiteY5" fmla="*/ 753 h 5159463"/>
              <a:gd name="connsiteX0" fmla="*/ 1334212 w 4350518"/>
              <a:gd name="connsiteY0" fmla="*/ 753 h 5159463"/>
              <a:gd name="connsiteX1" fmla="*/ 4347370 w 4350518"/>
              <a:gd name="connsiteY1" fmla="*/ 0 h 5159463"/>
              <a:gd name="connsiteX2" fmla="*/ 4347894 w 4350518"/>
              <a:gd name="connsiteY2" fmla="*/ 5159463 h 5159463"/>
              <a:gd name="connsiteX3" fmla="*/ 1411 w 4350518"/>
              <a:gd name="connsiteY3" fmla="*/ 5153100 h 5159463"/>
              <a:gd name="connsiteX4" fmla="*/ 1412 w 4350518"/>
              <a:gd name="connsiteY4" fmla="*/ 1328284 h 5159463"/>
              <a:gd name="connsiteX5" fmla="*/ 1334212 w 4350518"/>
              <a:gd name="connsiteY5" fmla="*/ 753 h 5159463"/>
              <a:gd name="connsiteX0" fmla="*/ 1413164 w 4429470"/>
              <a:gd name="connsiteY0" fmla="*/ 753 h 5159463"/>
              <a:gd name="connsiteX1" fmla="*/ 4426322 w 4429470"/>
              <a:gd name="connsiteY1" fmla="*/ 0 h 5159463"/>
              <a:gd name="connsiteX2" fmla="*/ 4426846 w 4429470"/>
              <a:gd name="connsiteY2" fmla="*/ 5159463 h 5159463"/>
              <a:gd name="connsiteX3" fmla="*/ 80363 w 4429470"/>
              <a:gd name="connsiteY3" fmla="*/ 5153100 h 5159463"/>
              <a:gd name="connsiteX4" fmla="*/ 80364 w 4429470"/>
              <a:gd name="connsiteY4" fmla="*/ 1328284 h 5159463"/>
              <a:gd name="connsiteX5" fmla="*/ 1413164 w 4429470"/>
              <a:gd name="connsiteY5" fmla="*/ 753 h 5159463"/>
              <a:gd name="connsiteX0" fmla="*/ 1395483 w 4411789"/>
              <a:gd name="connsiteY0" fmla="*/ 753 h 5159463"/>
              <a:gd name="connsiteX1" fmla="*/ 4408641 w 4411789"/>
              <a:gd name="connsiteY1" fmla="*/ 0 h 5159463"/>
              <a:gd name="connsiteX2" fmla="*/ 4409165 w 4411789"/>
              <a:gd name="connsiteY2" fmla="*/ 5159463 h 5159463"/>
              <a:gd name="connsiteX3" fmla="*/ 62682 w 4411789"/>
              <a:gd name="connsiteY3" fmla="*/ 5153100 h 5159463"/>
              <a:gd name="connsiteX4" fmla="*/ 62683 w 4411789"/>
              <a:gd name="connsiteY4" fmla="*/ 1328284 h 5159463"/>
              <a:gd name="connsiteX5" fmla="*/ 1395483 w 4411789"/>
              <a:gd name="connsiteY5" fmla="*/ 753 h 5159463"/>
              <a:gd name="connsiteX0" fmla="*/ 1394771 w 4411077"/>
              <a:gd name="connsiteY0" fmla="*/ 753 h 5159463"/>
              <a:gd name="connsiteX1" fmla="*/ 4407929 w 4411077"/>
              <a:gd name="connsiteY1" fmla="*/ 0 h 5159463"/>
              <a:gd name="connsiteX2" fmla="*/ 4408453 w 4411077"/>
              <a:gd name="connsiteY2" fmla="*/ 5159463 h 5159463"/>
              <a:gd name="connsiteX3" fmla="*/ 61970 w 4411077"/>
              <a:gd name="connsiteY3" fmla="*/ 5153100 h 5159463"/>
              <a:gd name="connsiteX4" fmla="*/ 61971 w 4411077"/>
              <a:gd name="connsiteY4" fmla="*/ 1328284 h 5159463"/>
              <a:gd name="connsiteX5" fmla="*/ 1394771 w 4411077"/>
              <a:gd name="connsiteY5" fmla="*/ 753 h 5159463"/>
              <a:gd name="connsiteX0" fmla="*/ 1332801 w 4349107"/>
              <a:gd name="connsiteY0" fmla="*/ 753 h 5159463"/>
              <a:gd name="connsiteX1" fmla="*/ 4345959 w 4349107"/>
              <a:gd name="connsiteY1" fmla="*/ 0 h 5159463"/>
              <a:gd name="connsiteX2" fmla="*/ 4346483 w 4349107"/>
              <a:gd name="connsiteY2" fmla="*/ 5159463 h 5159463"/>
              <a:gd name="connsiteX3" fmla="*/ 0 w 4349107"/>
              <a:gd name="connsiteY3" fmla="*/ 5153100 h 5159463"/>
              <a:gd name="connsiteX4" fmla="*/ 1 w 4349107"/>
              <a:gd name="connsiteY4" fmla="*/ 1328284 h 5159463"/>
              <a:gd name="connsiteX5" fmla="*/ 1332801 w 4349107"/>
              <a:gd name="connsiteY5" fmla="*/ 753 h 5159463"/>
              <a:gd name="connsiteX0" fmla="*/ 1564296 w 4349107"/>
              <a:gd name="connsiteY0" fmla="*/ 6348 h 5159463"/>
              <a:gd name="connsiteX1" fmla="*/ 4345959 w 4349107"/>
              <a:gd name="connsiteY1" fmla="*/ 0 h 5159463"/>
              <a:gd name="connsiteX2" fmla="*/ 4346483 w 4349107"/>
              <a:gd name="connsiteY2" fmla="*/ 5159463 h 5159463"/>
              <a:gd name="connsiteX3" fmla="*/ 0 w 4349107"/>
              <a:gd name="connsiteY3" fmla="*/ 5153100 h 5159463"/>
              <a:gd name="connsiteX4" fmla="*/ 1 w 4349107"/>
              <a:gd name="connsiteY4" fmla="*/ 1328284 h 5159463"/>
              <a:gd name="connsiteX5" fmla="*/ 1564296 w 4349107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0099"/>
              <a:gd name="connsiteY0" fmla="*/ 6348 h 5159463"/>
              <a:gd name="connsiteX1" fmla="*/ 4349575 w 4350099"/>
              <a:gd name="connsiteY1" fmla="*/ 0 h 5159463"/>
              <a:gd name="connsiteX2" fmla="*/ 4350099 w 4350099"/>
              <a:gd name="connsiteY2" fmla="*/ 5159463 h 5159463"/>
              <a:gd name="connsiteX3" fmla="*/ 3616 w 4350099"/>
              <a:gd name="connsiteY3" fmla="*/ 5153100 h 5159463"/>
              <a:gd name="connsiteX4" fmla="*/ 0 w 4350099"/>
              <a:gd name="connsiteY4" fmla="*/ 2402440 h 5159463"/>
              <a:gd name="connsiteX5" fmla="*/ 1567912 w 4350099"/>
              <a:gd name="connsiteY5" fmla="*/ 6348 h 5159463"/>
              <a:gd name="connsiteX0" fmla="*/ 1567912 w 4353199"/>
              <a:gd name="connsiteY0" fmla="*/ 6348 h 5159463"/>
              <a:gd name="connsiteX1" fmla="*/ 4353193 w 4353199"/>
              <a:gd name="connsiteY1" fmla="*/ 0 h 5159463"/>
              <a:gd name="connsiteX2" fmla="*/ 4350099 w 4353199"/>
              <a:gd name="connsiteY2" fmla="*/ 5159463 h 5159463"/>
              <a:gd name="connsiteX3" fmla="*/ 3616 w 4353199"/>
              <a:gd name="connsiteY3" fmla="*/ 5153100 h 5159463"/>
              <a:gd name="connsiteX4" fmla="*/ 0 w 4353199"/>
              <a:gd name="connsiteY4" fmla="*/ 2402440 h 5159463"/>
              <a:gd name="connsiteX5" fmla="*/ 1567912 w 4353199"/>
              <a:gd name="connsiteY5" fmla="*/ 6348 h 5159463"/>
              <a:gd name="connsiteX0" fmla="*/ 1567912 w 4357333"/>
              <a:gd name="connsiteY0" fmla="*/ 6348 h 5153100"/>
              <a:gd name="connsiteX1" fmla="*/ 4353193 w 4357333"/>
              <a:gd name="connsiteY1" fmla="*/ 0 h 5153100"/>
              <a:gd name="connsiteX2" fmla="*/ 4357333 w 4357333"/>
              <a:gd name="connsiteY2" fmla="*/ 5142679 h 5153100"/>
              <a:gd name="connsiteX3" fmla="*/ 3616 w 4357333"/>
              <a:gd name="connsiteY3" fmla="*/ 5153100 h 5153100"/>
              <a:gd name="connsiteX4" fmla="*/ 0 w 4357333"/>
              <a:gd name="connsiteY4" fmla="*/ 2402440 h 5153100"/>
              <a:gd name="connsiteX5" fmla="*/ 1567912 w 4357333"/>
              <a:gd name="connsiteY5" fmla="*/ 6348 h 5153100"/>
              <a:gd name="connsiteX0" fmla="*/ 1567912 w 4353716"/>
              <a:gd name="connsiteY0" fmla="*/ 634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67912 w 4353716"/>
              <a:gd name="connsiteY5" fmla="*/ 634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3769 w 4350100"/>
              <a:gd name="connsiteY0" fmla="*/ 12698 h 5153868"/>
              <a:gd name="connsiteX1" fmla="*/ 4349577 w 4350100"/>
              <a:gd name="connsiteY1" fmla="*/ 0 h 5153868"/>
              <a:gd name="connsiteX2" fmla="*/ 4350100 w 4350100"/>
              <a:gd name="connsiteY2" fmla="*/ 5153868 h 5153868"/>
              <a:gd name="connsiteX3" fmla="*/ 0 w 4350100"/>
              <a:gd name="connsiteY3" fmla="*/ 5153100 h 5153868"/>
              <a:gd name="connsiteX4" fmla="*/ 2542 w 4350100"/>
              <a:gd name="connsiteY4" fmla="*/ 2408790 h 5153868"/>
              <a:gd name="connsiteX5" fmla="*/ 1543769 w 4350100"/>
              <a:gd name="connsiteY5" fmla="*/ 12698 h 5153868"/>
              <a:gd name="connsiteX0" fmla="*/ 1543769 w 4350100"/>
              <a:gd name="connsiteY0" fmla="*/ 12698 h 5153868"/>
              <a:gd name="connsiteX1" fmla="*/ 4349577 w 4350100"/>
              <a:gd name="connsiteY1" fmla="*/ 0 h 5153868"/>
              <a:gd name="connsiteX2" fmla="*/ 4350100 w 4350100"/>
              <a:gd name="connsiteY2" fmla="*/ 5153868 h 5153868"/>
              <a:gd name="connsiteX3" fmla="*/ 0 w 4350100"/>
              <a:gd name="connsiteY3" fmla="*/ 5153100 h 5153868"/>
              <a:gd name="connsiteX4" fmla="*/ 2542 w 4350100"/>
              <a:gd name="connsiteY4" fmla="*/ 2408790 h 5153868"/>
              <a:gd name="connsiteX5" fmla="*/ 1543769 w 4350100"/>
              <a:gd name="connsiteY5" fmla="*/ 12698 h 5153868"/>
              <a:gd name="connsiteX0" fmla="*/ 1545332 w 4351663"/>
              <a:gd name="connsiteY0" fmla="*/ 12698 h 5153868"/>
              <a:gd name="connsiteX1" fmla="*/ 4351140 w 4351663"/>
              <a:gd name="connsiteY1" fmla="*/ 0 h 5153868"/>
              <a:gd name="connsiteX2" fmla="*/ 4351663 w 4351663"/>
              <a:gd name="connsiteY2" fmla="*/ 5153868 h 5153868"/>
              <a:gd name="connsiteX3" fmla="*/ 1563 w 4351663"/>
              <a:gd name="connsiteY3" fmla="*/ 5153100 h 5153868"/>
              <a:gd name="connsiteX4" fmla="*/ 0 w 4351663"/>
              <a:gd name="connsiteY4" fmla="*/ 2418315 h 5153868"/>
              <a:gd name="connsiteX5" fmla="*/ 1545332 w 4351663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56074 w 4354205"/>
              <a:gd name="connsiteY0" fmla="*/ 3173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56074 w 4354205"/>
              <a:gd name="connsiteY5" fmla="*/ 3173 h 5153868"/>
              <a:gd name="connsiteX0" fmla="*/ 1557272 w 4355403"/>
              <a:gd name="connsiteY0" fmla="*/ 51380 h 5202075"/>
              <a:gd name="connsiteX1" fmla="*/ 4354880 w 4355403"/>
              <a:gd name="connsiteY1" fmla="*/ 48207 h 5202075"/>
              <a:gd name="connsiteX2" fmla="*/ 4355403 w 4355403"/>
              <a:gd name="connsiteY2" fmla="*/ 5202075 h 5202075"/>
              <a:gd name="connsiteX3" fmla="*/ 1198 w 4355403"/>
              <a:gd name="connsiteY3" fmla="*/ 5198132 h 5202075"/>
              <a:gd name="connsiteX4" fmla="*/ 0 w 4355403"/>
              <a:gd name="connsiteY4" fmla="*/ 68876 h 5202075"/>
              <a:gd name="connsiteX5" fmla="*/ 1557272 w 4355403"/>
              <a:gd name="connsiteY5" fmla="*/ 51380 h 5202075"/>
              <a:gd name="connsiteX0" fmla="*/ 1557272 w 4355403"/>
              <a:gd name="connsiteY0" fmla="*/ 3173 h 5153868"/>
              <a:gd name="connsiteX1" fmla="*/ 4354880 w 4355403"/>
              <a:gd name="connsiteY1" fmla="*/ 0 h 5153868"/>
              <a:gd name="connsiteX2" fmla="*/ 4355403 w 4355403"/>
              <a:gd name="connsiteY2" fmla="*/ 5153868 h 5153868"/>
              <a:gd name="connsiteX3" fmla="*/ 1198 w 4355403"/>
              <a:gd name="connsiteY3" fmla="*/ 5149925 h 5153868"/>
              <a:gd name="connsiteX4" fmla="*/ 0 w 4355403"/>
              <a:gd name="connsiteY4" fmla="*/ 20669 h 5153868"/>
              <a:gd name="connsiteX5" fmla="*/ 1557272 w 4355403"/>
              <a:gd name="connsiteY5" fmla="*/ 3173 h 5153868"/>
              <a:gd name="connsiteX0" fmla="*/ 1556074 w 4354205"/>
              <a:gd name="connsiteY0" fmla="*/ 4208 h 5154903"/>
              <a:gd name="connsiteX1" fmla="*/ 4353682 w 4354205"/>
              <a:gd name="connsiteY1" fmla="*/ 1035 h 5154903"/>
              <a:gd name="connsiteX2" fmla="*/ 4354205 w 4354205"/>
              <a:gd name="connsiteY2" fmla="*/ 5154903 h 5154903"/>
              <a:gd name="connsiteX3" fmla="*/ 0 w 4354205"/>
              <a:gd name="connsiteY3" fmla="*/ 5150960 h 5154903"/>
              <a:gd name="connsiteX4" fmla="*/ 49 w 4354205"/>
              <a:gd name="connsiteY4" fmla="*/ 11001 h 5154903"/>
              <a:gd name="connsiteX5" fmla="*/ 1556074 w 4354205"/>
              <a:gd name="connsiteY5" fmla="*/ 4208 h 5154903"/>
              <a:gd name="connsiteX0" fmla="*/ 1556074 w 4354205"/>
              <a:gd name="connsiteY0" fmla="*/ 3173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49 w 4354205"/>
              <a:gd name="connsiteY4" fmla="*/ 9966 h 5153868"/>
              <a:gd name="connsiteX5" fmla="*/ 1556074 w 4354205"/>
              <a:gd name="connsiteY5" fmla="*/ 3173 h 5153868"/>
              <a:gd name="connsiteX0" fmla="*/ 1893942 w 4354205"/>
              <a:gd name="connsiteY0" fmla="*/ 0 h 5156047"/>
              <a:gd name="connsiteX1" fmla="*/ 4353682 w 4354205"/>
              <a:gd name="connsiteY1" fmla="*/ 2179 h 5156047"/>
              <a:gd name="connsiteX2" fmla="*/ 4354205 w 4354205"/>
              <a:gd name="connsiteY2" fmla="*/ 5156047 h 5156047"/>
              <a:gd name="connsiteX3" fmla="*/ 0 w 4354205"/>
              <a:gd name="connsiteY3" fmla="*/ 5152104 h 5156047"/>
              <a:gd name="connsiteX4" fmla="*/ 49 w 4354205"/>
              <a:gd name="connsiteY4" fmla="*/ 12145 h 5156047"/>
              <a:gd name="connsiteX5" fmla="*/ 1893942 w 4354205"/>
              <a:gd name="connsiteY5" fmla="*/ 0 h 5156047"/>
              <a:gd name="connsiteX0" fmla="*/ 1893942 w 4354205"/>
              <a:gd name="connsiteY0" fmla="*/ 77 h 5156124"/>
              <a:gd name="connsiteX1" fmla="*/ 4353682 w 4354205"/>
              <a:gd name="connsiteY1" fmla="*/ 2256 h 5156124"/>
              <a:gd name="connsiteX2" fmla="*/ 4354205 w 4354205"/>
              <a:gd name="connsiteY2" fmla="*/ 5156124 h 5156124"/>
              <a:gd name="connsiteX3" fmla="*/ 0 w 4354205"/>
              <a:gd name="connsiteY3" fmla="*/ 5152181 h 5156124"/>
              <a:gd name="connsiteX4" fmla="*/ 49 w 4354205"/>
              <a:gd name="connsiteY4" fmla="*/ 12222 h 5156124"/>
              <a:gd name="connsiteX5" fmla="*/ 1893942 w 4354205"/>
              <a:gd name="connsiteY5" fmla="*/ 77 h 5156124"/>
              <a:gd name="connsiteX0" fmla="*/ 1893942 w 4354205"/>
              <a:gd name="connsiteY0" fmla="*/ 0 h 5156047"/>
              <a:gd name="connsiteX1" fmla="*/ 4353682 w 4354205"/>
              <a:gd name="connsiteY1" fmla="*/ 2179 h 5156047"/>
              <a:gd name="connsiteX2" fmla="*/ 4354205 w 4354205"/>
              <a:gd name="connsiteY2" fmla="*/ 5156047 h 5156047"/>
              <a:gd name="connsiteX3" fmla="*/ 0 w 4354205"/>
              <a:gd name="connsiteY3" fmla="*/ 5152104 h 5156047"/>
              <a:gd name="connsiteX4" fmla="*/ 49 w 4354205"/>
              <a:gd name="connsiteY4" fmla="*/ 12145 h 5156047"/>
              <a:gd name="connsiteX5" fmla="*/ 1893942 w 4354205"/>
              <a:gd name="connsiteY5" fmla="*/ 0 h 5156047"/>
              <a:gd name="connsiteX0" fmla="*/ 1893942 w 4354205"/>
              <a:gd name="connsiteY0" fmla="*/ 928 h 5156975"/>
              <a:gd name="connsiteX1" fmla="*/ 4353682 w 4354205"/>
              <a:gd name="connsiteY1" fmla="*/ 3107 h 5156975"/>
              <a:gd name="connsiteX2" fmla="*/ 4354205 w 4354205"/>
              <a:gd name="connsiteY2" fmla="*/ 5156975 h 5156975"/>
              <a:gd name="connsiteX3" fmla="*/ 0 w 4354205"/>
              <a:gd name="connsiteY3" fmla="*/ 5153032 h 5156975"/>
              <a:gd name="connsiteX4" fmla="*/ 1296 w 4354205"/>
              <a:gd name="connsiteY4" fmla="*/ 2369 h 5156975"/>
              <a:gd name="connsiteX5" fmla="*/ 1893942 w 4354205"/>
              <a:gd name="connsiteY5" fmla="*/ 928 h 5156975"/>
              <a:gd name="connsiteX0" fmla="*/ 1893942 w 4354205"/>
              <a:gd name="connsiteY0" fmla="*/ 928 h 5156975"/>
              <a:gd name="connsiteX1" fmla="*/ 2461776 w 4354205"/>
              <a:gd name="connsiteY1" fmla="*/ 3108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61776 w 4354205"/>
              <a:gd name="connsiteY1" fmla="*/ 3108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61776 w 4354205"/>
              <a:gd name="connsiteY1" fmla="*/ 3108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61776 w 4354205"/>
              <a:gd name="connsiteY1" fmla="*/ 3108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59283 w 4354205"/>
              <a:gd name="connsiteY1" fmla="*/ 8460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59283 w 4354205"/>
              <a:gd name="connsiteY1" fmla="*/ 8460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59283 w 4354205"/>
              <a:gd name="connsiteY1" fmla="*/ 8460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59283 w 4354205"/>
              <a:gd name="connsiteY1" fmla="*/ 8460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59283 w 4354205"/>
              <a:gd name="connsiteY1" fmla="*/ 8460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3942 w 4354205"/>
              <a:gd name="connsiteY0" fmla="*/ 928 h 5156975"/>
              <a:gd name="connsiteX1" fmla="*/ 2459283 w 4354205"/>
              <a:gd name="connsiteY1" fmla="*/ 8460 h 5156975"/>
              <a:gd name="connsiteX2" fmla="*/ 4353682 w 4354205"/>
              <a:gd name="connsiteY2" fmla="*/ 3107 h 5156975"/>
              <a:gd name="connsiteX3" fmla="*/ 4354205 w 4354205"/>
              <a:gd name="connsiteY3" fmla="*/ 5156975 h 5156975"/>
              <a:gd name="connsiteX4" fmla="*/ 0 w 4354205"/>
              <a:gd name="connsiteY4" fmla="*/ 5153032 h 5156975"/>
              <a:gd name="connsiteX5" fmla="*/ 1296 w 4354205"/>
              <a:gd name="connsiteY5" fmla="*/ 2369 h 5156975"/>
              <a:gd name="connsiteX6" fmla="*/ 1893942 w 4354205"/>
              <a:gd name="connsiteY6" fmla="*/ 928 h 5156975"/>
              <a:gd name="connsiteX0" fmla="*/ 1895076 w 4355339"/>
              <a:gd name="connsiteY0" fmla="*/ 928 h 5162770"/>
              <a:gd name="connsiteX1" fmla="*/ 2460417 w 4355339"/>
              <a:gd name="connsiteY1" fmla="*/ 8460 h 5162770"/>
              <a:gd name="connsiteX2" fmla="*/ 4354816 w 4355339"/>
              <a:gd name="connsiteY2" fmla="*/ 3107 h 5162770"/>
              <a:gd name="connsiteX3" fmla="*/ 4355339 w 4355339"/>
              <a:gd name="connsiteY3" fmla="*/ 5156975 h 5162770"/>
              <a:gd name="connsiteX4" fmla="*/ 0 w 4355339"/>
              <a:gd name="connsiteY4" fmla="*/ 5162770 h 5162770"/>
              <a:gd name="connsiteX5" fmla="*/ 2430 w 4355339"/>
              <a:gd name="connsiteY5" fmla="*/ 2369 h 5162770"/>
              <a:gd name="connsiteX6" fmla="*/ 1895076 w 4355339"/>
              <a:gd name="connsiteY6" fmla="*/ 928 h 5162770"/>
              <a:gd name="connsiteX0" fmla="*/ 1895076 w 4355339"/>
              <a:gd name="connsiteY0" fmla="*/ 928 h 5162770"/>
              <a:gd name="connsiteX1" fmla="*/ 2460417 w 4355339"/>
              <a:gd name="connsiteY1" fmla="*/ 8460 h 5162770"/>
              <a:gd name="connsiteX2" fmla="*/ 4354816 w 4355339"/>
              <a:gd name="connsiteY2" fmla="*/ 3107 h 5162770"/>
              <a:gd name="connsiteX3" fmla="*/ 4355339 w 4355339"/>
              <a:gd name="connsiteY3" fmla="*/ 5156975 h 5162770"/>
              <a:gd name="connsiteX4" fmla="*/ 0 w 4355339"/>
              <a:gd name="connsiteY4" fmla="*/ 5162770 h 5162770"/>
              <a:gd name="connsiteX5" fmla="*/ 161 w 4355339"/>
              <a:gd name="connsiteY5" fmla="*/ 2369 h 5162770"/>
              <a:gd name="connsiteX6" fmla="*/ 1895076 w 4355339"/>
              <a:gd name="connsiteY6" fmla="*/ 928 h 5162770"/>
              <a:gd name="connsiteX0" fmla="*/ 1897344 w 4357607"/>
              <a:gd name="connsiteY0" fmla="*/ 928 h 5167639"/>
              <a:gd name="connsiteX1" fmla="*/ 2462685 w 4357607"/>
              <a:gd name="connsiteY1" fmla="*/ 8460 h 5167639"/>
              <a:gd name="connsiteX2" fmla="*/ 4357084 w 4357607"/>
              <a:gd name="connsiteY2" fmla="*/ 3107 h 5167639"/>
              <a:gd name="connsiteX3" fmla="*/ 4357607 w 4357607"/>
              <a:gd name="connsiteY3" fmla="*/ 5156975 h 5167639"/>
              <a:gd name="connsiteX4" fmla="*/ 0 w 4357607"/>
              <a:gd name="connsiteY4" fmla="*/ 5167639 h 5167639"/>
              <a:gd name="connsiteX5" fmla="*/ 2429 w 4357607"/>
              <a:gd name="connsiteY5" fmla="*/ 2369 h 5167639"/>
              <a:gd name="connsiteX6" fmla="*/ 1897344 w 4357607"/>
              <a:gd name="connsiteY6" fmla="*/ 928 h 5167639"/>
              <a:gd name="connsiteX0" fmla="*/ 1897344 w 4357607"/>
              <a:gd name="connsiteY0" fmla="*/ 928 h 5167639"/>
              <a:gd name="connsiteX1" fmla="*/ 2462685 w 4357607"/>
              <a:gd name="connsiteY1" fmla="*/ 8460 h 5167639"/>
              <a:gd name="connsiteX2" fmla="*/ 4357084 w 4357607"/>
              <a:gd name="connsiteY2" fmla="*/ 3107 h 5167639"/>
              <a:gd name="connsiteX3" fmla="*/ 4357607 w 4357607"/>
              <a:gd name="connsiteY3" fmla="*/ 5156975 h 5167639"/>
              <a:gd name="connsiteX4" fmla="*/ 0 w 4357607"/>
              <a:gd name="connsiteY4" fmla="*/ 5167639 h 5167639"/>
              <a:gd name="connsiteX5" fmla="*/ 2429 w 4357607"/>
              <a:gd name="connsiteY5" fmla="*/ 2369 h 5167639"/>
              <a:gd name="connsiteX6" fmla="*/ 1897344 w 4357607"/>
              <a:gd name="connsiteY6" fmla="*/ 928 h 5167639"/>
              <a:gd name="connsiteX0" fmla="*/ 1897344 w 4357607"/>
              <a:gd name="connsiteY0" fmla="*/ 928 h 5167639"/>
              <a:gd name="connsiteX1" fmla="*/ 2462685 w 4357607"/>
              <a:gd name="connsiteY1" fmla="*/ 8460 h 5167639"/>
              <a:gd name="connsiteX2" fmla="*/ 4357084 w 4357607"/>
              <a:gd name="connsiteY2" fmla="*/ 3107 h 5167639"/>
              <a:gd name="connsiteX3" fmla="*/ 4357607 w 4357607"/>
              <a:gd name="connsiteY3" fmla="*/ 5156975 h 5167639"/>
              <a:gd name="connsiteX4" fmla="*/ 0 w 4357607"/>
              <a:gd name="connsiteY4" fmla="*/ 5167639 h 5167639"/>
              <a:gd name="connsiteX5" fmla="*/ 2429 w 4357607"/>
              <a:gd name="connsiteY5" fmla="*/ 2369 h 5167639"/>
              <a:gd name="connsiteX6" fmla="*/ 1897344 w 4357607"/>
              <a:gd name="connsiteY6" fmla="*/ 928 h 5167639"/>
              <a:gd name="connsiteX0" fmla="*/ 1897344 w 4357607"/>
              <a:gd name="connsiteY0" fmla="*/ 928 h 5167639"/>
              <a:gd name="connsiteX1" fmla="*/ 2462685 w 4357607"/>
              <a:gd name="connsiteY1" fmla="*/ 8460 h 5167639"/>
              <a:gd name="connsiteX2" fmla="*/ 4357084 w 4357607"/>
              <a:gd name="connsiteY2" fmla="*/ 3107 h 5167639"/>
              <a:gd name="connsiteX3" fmla="*/ 4357607 w 4357607"/>
              <a:gd name="connsiteY3" fmla="*/ 5156975 h 5167639"/>
              <a:gd name="connsiteX4" fmla="*/ 0 w 4357607"/>
              <a:gd name="connsiteY4" fmla="*/ 5167639 h 5167639"/>
              <a:gd name="connsiteX5" fmla="*/ 2429 w 4357607"/>
              <a:gd name="connsiteY5" fmla="*/ 2369 h 5167639"/>
              <a:gd name="connsiteX6" fmla="*/ 1897344 w 4357607"/>
              <a:gd name="connsiteY6" fmla="*/ 928 h 516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7607" h="5167639">
                <a:moveTo>
                  <a:pt x="1897344" y="928"/>
                </a:moveTo>
                <a:cubicBezTo>
                  <a:pt x="1911402" y="1575593"/>
                  <a:pt x="2444211" y="1656117"/>
                  <a:pt x="2462685" y="8460"/>
                </a:cubicBezTo>
                <a:lnTo>
                  <a:pt x="4357084" y="3107"/>
                </a:lnTo>
                <a:cubicBezTo>
                  <a:pt x="4357346" y="2582838"/>
                  <a:pt x="4353728" y="2599621"/>
                  <a:pt x="4357607" y="5156975"/>
                </a:cubicBezTo>
                <a:lnTo>
                  <a:pt x="0" y="5167639"/>
                </a:lnTo>
                <a:cubicBezTo>
                  <a:pt x="2053" y="5039581"/>
                  <a:pt x="2428" y="1914777"/>
                  <a:pt x="2429" y="2369"/>
                </a:cubicBezTo>
                <a:cubicBezTo>
                  <a:pt x="145334" y="-4182"/>
                  <a:pt x="1780728" y="5419"/>
                  <a:pt x="1897344" y="928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fr-CA" dirty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7275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bandeau droi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8441" y="1005840"/>
            <a:ext cx="4937760" cy="4846320"/>
          </a:xfrm>
        </p:spPr>
        <p:txBody>
          <a:bodyPr anchor="ctr"/>
          <a:lstStyle>
            <a:lvl1pPr algn="ctr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ctr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ctr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9520A-C38C-224D-9149-C8ABDE216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6319" y="3076577"/>
            <a:ext cx="1264184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 bandeau droite + image é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8441" y="1005840"/>
            <a:ext cx="4937760" cy="4846320"/>
          </a:xfrm>
        </p:spPr>
        <p:txBody>
          <a:bodyPr anchor="ctr"/>
          <a:lstStyle>
            <a:lvl1pPr algn="ctr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ctr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ctr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9520A-C38C-224D-9149-C8ABDE216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6319" y="3076577"/>
            <a:ext cx="1264184" cy="860425"/>
          </a:xfrm>
          <a:prstGeom prst="rect">
            <a:avLst/>
          </a:prstGeom>
        </p:spPr>
      </p:pic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425C9A81-A4A8-CB4B-94DF-B9D0387CF497}"/>
              </a:ext>
            </a:extLst>
          </p:cNvPr>
          <p:cNvSpPr>
            <a:spLocks noGrp="1" noTextEdit="1"/>
          </p:cNvSpPr>
          <p:nvPr>
            <p:ph type="pic" sz="quarter" idx="16" hasCustomPrompt="1"/>
          </p:nvPr>
        </p:nvSpPr>
        <p:spPr>
          <a:xfrm>
            <a:off x="-2536" y="-136"/>
            <a:ext cx="6099739" cy="6859239"/>
          </a:xfrm>
          <a:custGeom>
            <a:avLst/>
            <a:gdLst>
              <a:gd name="connsiteX0" fmla="*/ 0 w 5832475"/>
              <a:gd name="connsiteY0" fmla="*/ 2917031 h 5834062"/>
              <a:gd name="connsiteX1" fmla="*/ 2916238 w 5832475"/>
              <a:gd name="connsiteY1" fmla="*/ 0 h 5834062"/>
              <a:gd name="connsiteX2" fmla="*/ 5832476 w 5832475"/>
              <a:gd name="connsiteY2" fmla="*/ 2917031 h 5834062"/>
              <a:gd name="connsiteX3" fmla="*/ 2916238 w 5832475"/>
              <a:gd name="connsiteY3" fmla="*/ 5834062 h 5834062"/>
              <a:gd name="connsiteX4" fmla="*/ 0 w 5832475"/>
              <a:gd name="connsiteY4" fmla="*/ 2917031 h 5834062"/>
              <a:gd name="connsiteX0" fmla="*/ 0 w 5832476"/>
              <a:gd name="connsiteY0" fmla="*/ 2917031 h 5834062"/>
              <a:gd name="connsiteX1" fmla="*/ 2916238 w 5832476"/>
              <a:gd name="connsiteY1" fmla="*/ 0 h 5834062"/>
              <a:gd name="connsiteX2" fmla="*/ 5832476 w 5832476"/>
              <a:gd name="connsiteY2" fmla="*/ 2917031 h 5834062"/>
              <a:gd name="connsiteX3" fmla="*/ 2916238 w 5832476"/>
              <a:gd name="connsiteY3" fmla="*/ 5834062 h 5834062"/>
              <a:gd name="connsiteX4" fmla="*/ 0 w 5832476"/>
              <a:gd name="connsiteY4" fmla="*/ 2917031 h 5834062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51700 w 6140240"/>
              <a:gd name="connsiteY0" fmla="*/ 3476487 h 6393518"/>
              <a:gd name="connsiteX1" fmla="*/ 5183478 w 6140240"/>
              <a:gd name="connsiteY1" fmla="*/ 0 h 6393518"/>
              <a:gd name="connsiteX2" fmla="*/ 5884176 w 6140240"/>
              <a:gd name="connsiteY2" fmla="*/ 3476487 h 6393518"/>
              <a:gd name="connsiteX3" fmla="*/ 2967938 w 6140240"/>
              <a:gd name="connsiteY3" fmla="*/ 6393518 h 6393518"/>
              <a:gd name="connsiteX4" fmla="*/ 51700 w 6140240"/>
              <a:gd name="connsiteY4" fmla="*/ 3476487 h 6393518"/>
              <a:gd name="connsiteX0" fmla="*/ 124880 w 4048233"/>
              <a:gd name="connsiteY0" fmla="*/ 477106 h 6963626"/>
              <a:gd name="connsiteX1" fmla="*/ 3091471 w 4048233"/>
              <a:gd name="connsiteY1" fmla="*/ 463653 h 6963626"/>
              <a:gd name="connsiteX2" fmla="*/ 3792169 w 4048233"/>
              <a:gd name="connsiteY2" fmla="*/ 3940140 h 6963626"/>
              <a:gd name="connsiteX3" fmla="*/ 875931 w 4048233"/>
              <a:gd name="connsiteY3" fmla="*/ 6857171 h 6963626"/>
              <a:gd name="connsiteX4" fmla="*/ 124880 w 4048233"/>
              <a:gd name="connsiteY4" fmla="*/ 477106 h 6963626"/>
              <a:gd name="connsiteX0" fmla="*/ 286513 w 4209866"/>
              <a:gd name="connsiteY0" fmla="*/ 13453 h 6499973"/>
              <a:gd name="connsiteX1" fmla="*/ 3253104 w 4209866"/>
              <a:gd name="connsiteY1" fmla="*/ 0 h 6499973"/>
              <a:gd name="connsiteX2" fmla="*/ 3953802 w 4209866"/>
              <a:gd name="connsiteY2" fmla="*/ 3476487 h 6499973"/>
              <a:gd name="connsiteX3" fmla="*/ 1037564 w 4209866"/>
              <a:gd name="connsiteY3" fmla="*/ 6393518 h 6499973"/>
              <a:gd name="connsiteX4" fmla="*/ 286513 w 4209866"/>
              <a:gd name="connsiteY4" fmla="*/ 13453 h 6499973"/>
              <a:gd name="connsiteX0" fmla="*/ 13277 w 3936630"/>
              <a:gd name="connsiteY0" fmla="*/ 13453 h 6499973"/>
              <a:gd name="connsiteX1" fmla="*/ 2979868 w 3936630"/>
              <a:gd name="connsiteY1" fmla="*/ 0 h 6499973"/>
              <a:gd name="connsiteX2" fmla="*/ 3680566 w 3936630"/>
              <a:gd name="connsiteY2" fmla="*/ 3476487 h 6499973"/>
              <a:gd name="connsiteX3" fmla="*/ 764328 w 3936630"/>
              <a:gd name="connsiteY3" fmla="*/ 6393518 h 6499973"/>
              <a:gd name="connsiteX4" fmla="*/ 13277 w 3936630"/>
              <a:gd name="connsiteY4" fmla="*/ 13453 h 6499973"/>
              <a:gd name="connsiteX0" fmla="*/ 13277 w 3936630"/>
              <a:gd name="connsiteY0" fmla="*/ 2101 h 6518575"/>
              <a:gd name="connsiteX1" fmla="*/ 2979868 w 3936630"/>
              <a:gd name="connsiteY1" fmla="*/ 17223 h 6518575"/>
              <a:gd name="connsiteX2" fmla="*/ 3680566 w 3936630"/>
              <a:gd name="connsiteY2" fmla="*/ 3493710 h 6518575"/>
              <a:gd name="connsiteX3" fmla="*/ 764328 w 3936630"/>
              <a:gd name="connsiteY3" fmla="*/ 6410741 h 6518575"/>
              <a:gd name="connsiteX4" fmla="*/ 13277 w 3936630"/>
              <a:gd name="connsiteY4" fmla="*/ 2101 h 6518575"/>
              <a:gd name="connsiteX0" fmla="*/ 13277 w 3936630"/>
              <a:gd name="connsiteY0" fmla="*/ 0 h 6516474"/>
              <a:gd name="connsiteX1" fmla="*/ 2979868 w 3936630"/>
              <a:gd name="connsiteY1" fmla="*/ 15122 h 6516474"/>
              <a:gd name="connsiteX2" fmla="*/ 3680566 w 3936630"/>
              <a:gd name="connsiteY2" fmla="*/ 3491609 h 6516474"/>
              <a:gd name="connsiteX3" fmla="*/ 764328 w 3936630"/>
              <a:gd name="connsiteY3" fmla="*/ 6408640 h 6516474"/>
              <a:gd name="connsiteX4" fmla="*/ 13277 w 3936630"/>
              <a:gd name="connsiteY4" fmla="*/ 0 h 6516474"/>
              <a:gd name="connsiteX0" fmla="*/ 13277 w 3680566"/>
              <a:gd name="connsiteY0" fmla="*/ 0 h 6516474"/>
              <a:gd name="connsiteX1" fmla="*/ 2979868 w 3680566"/>
              <a:gd name="connsiteY1" fmla="*/ 15122 h 6516474"/>
              <a:gd name="connsiteX2" fmla="*/ 3680566 w 3680566"/>
              <a:gd name="connsiteY2" fmla="*/ 3491609 h 6516474"/>
              <a:gd name="connsiteX3" fmla="*/ 764328 w 3680566"/>
              <a:gd name="connsiteY3" fmla="*/ 6408640 h 6516474"/>
              <a:gd name="connsiteX4" fmla="*/ 13277 w 3680566"/>
              <a:gd name="connsiteY4" fmla="*/ 0 h 6516474"/>
              <a:gd name="connsiteX0" fmla="*/ 13277 w 3883175"/>
              <a:gd name="connsiteY0" fmla="*/ 0 h 6516474"/>
              <a:gd name="connsiteX1" fmla="*/ 2979868 w 3883175"/>
              <a:gd name="connsiteY1" fmla="*/ 15122 h 6516474"/>
              <a:gd name="connsiteX2" fmla="*/ 3680566 w 3883175"/>
              <a:gd name="connsiteY2" fmla="*/ 3491609 h 6516474"/>
              <a:gd name="connsiteX3" fmla="*/ 764328 w 3883175"/>
              <a:gd name="connsiteY3" fmla="*/ 6408640 h 6516474"/>
              <a:gd name="connsiteX4" fmla="*/ 13277 w 3883175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3277 w 3783181"/>
              <a:gd name="connsiteY0" fmla="*/ 0 h 6516474"/>
              <a:gd name="connsiteX1" fmla="*/ 2979868 w 3783181"/>
              <a:gd name="connsiteY1" fmla="*/ 15122 h 6516474"/>
              <a:gd name="connsiteX2" fmla="*/ 3680566 w 3783181"/>
              <a:gd name="connsiteY2" fmla="*/ 3491609 h 6516474"/>
              <a:gd name="connsiteX3" fmla="*/ 764328 w 3783181"/>
              <a:gd name="connsiteY3" fmla="*/ 6408640 h 6516474"/>
              <a:gd name="connsiteX4" fmla="*/ 13277 w 3783181"/>
              <a:gd name="connsiteY4" fmla="*/ 0 h 6516474"/>
              <a:gd name="connsiteX0" fmla="*/ 125752 w 3897739"/>
              <a:gd name="connsiteY0" fmla="*/ 478216 h 6975650"/>
              <a:gd name="connsiteX1" fmla="*/ 3105043 w 3897739"/>
              <a:gd name="connsiteY1" fmla="*/ 464763 h 6975650"/>
              <a:gd name="connsiteX2" fmla="*/ 3793041 w 3897739"/>
              <a:gd name="connsiteY2" fmla="*/ 3969825 h 6975650"/>
              <a:gd name="connsiteX3" fmla="*/ 876803 w 3897739"/>
              <a:gd name="connsiteY3" fmla="*/ 6886856 h 6975650"/>
              <a:gd name="connsiteX4" fmla="*/ 125752 w 3897739"/>
              <a:gd name="connsiteY4" fmla="*/ 478216 h 6975650"/>
              <a:gd name="connsiteX0" fmla="*/ 125752 w 3875236"/>
              <a:gd name="connsiteY0" fmla="*/ 478216 h 6975650"/>
              <a:gd name="connsiteX1" fmla="*/ 3105043 w 3875236"/>
              <a:gd name="connsiteY1" fmla="*/ 464763 h 6975650"/>
              <a:gd name="connsiteX2" fmla="*/ 3793041 w 3875236"/>
              <a:gd name="connsiteY2" fmla="*/ 3969825 h 6975650"/>
              <a:gd name="connsiteX3" fmla="*/ 876803 w 3875236"/>
              <a:gd name="connsiteY3" fmla="*/ 6886856 h 6975650"/>
              <a:gd name="connsiteX4" fmla="*/ 125752 w 3875236"/>
              <a:gd name="connsiteY4" fmla="*/ 478216 h 6975650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292434"/>
              <a:gd name="connsiteY0" fmla="*/ 478216 h 6930705"/>
              <a:gd name="connsiteX1" fmla="*/ 3092303 w 3292434"/>
              <a:gd name="connsiteY1" fmla="*/ 464763 h 6930705"/>
              <a:gd name="connsiteX2" fmla="*/ 3123076 w 3292434"/>
              <a:gd name="connsiteY2" fmla="*/ 3163375 h 6930705"/>
              <a:gd name="connsiteX3" fmla="*/ 864063 w 3292434"/>
              <a:gd name="connsiteY3" fmla="*/ 6886856 h 6930705"/>
              <a:gd name="connsiteX4" fmla="*/ 113012 w 3292434"/>
              <a:gd name="connsiteY4" fmla="*/ 478216 h 6930705"/>
              <a:gd name="connsiteX0" fmla="*/ 113012 w 3125922"/>
              <a:gd name="connsiteY0" fmla="*/ 478216 h 6921873"/>
              <a:gd name="connsiteX1" fmla="*/ 3092303 w 3125922"/>
              <a:gd name="connsiteY1" fmla="*/ 464763 h 6921873"/>
              <a:gd name="connsiteX2" fmla="*/ 3123076 w 3125922"/>
              <a:gd name="connsiteY2" fmla="*/ 3163375 h 6921873"/>
              <a:gd name="connsiteX3" fmla="*/ 864063 w 3125922"/>
              <a:gd name="connsiteY3" fmla="*/ 6886856 h 6921873"/>
              <a:gd name="connsiteX4" fmla="*/ 113012 w 3125922"/>
              <a:gd name="connsiteY4" fmla="*/ 478216 h 6921873"/>
              <a:gd name="connsiteX0" fmla="*/ 113012 w 3259989"/>
              <a:gd name="connsiteY0" fmla="*/ 478216 h 6923054"/>
              <a:gd name="connsiteX1" fmla="*/ 3092303 w 3259989"/>
              <a:gd name="connsiteY1" fmla="*/ 464763 h 6923054"/>
              <a:gd name="connsiteX2" fmla="*/ 3123076 w 3259989"/>
              <a:gd name="connsiteY2" fmla="*/ 3163375 h 6923054"/>
              <a:gd name="connsiteX3" fmla="*/ 864063 w 3259989"/>
              <a:gd name="connsiteY3" fmla="*/ 6886856 h 6923054"/>
              <a:gd name="connsiteX4" fmla="*/ 113012 w 3259989"/>
              <a:gd name="connsiteY4" fmla="*/ 478216 h 6923054"/>
              <a:gd name="connsiteX0" fmla="*/ 113012 w 3259989"/>
              <a:gd name="connsiteY0" fmla="*/ 478216 h 6923054"/>
              <a:gd name="connsiteX1" fmla="*/ 3092303 w 3259989"/>
              <a:gd name="connsiteY1" fmla="*/ 464763 h 6923054"/>
              <a:gd name="connsiteX2" fmla="*/ 3123076 w 3259989"/>
              <a:gd name="connsiteY2" fmla="*/ 3163375 h 6923054"/>
              <a:gd name="connsiteX3" fmla="*/ 864063 w 3259989"/>
              <a:gd name="connsiteY3" fmla="*/ 6886856 h 6923054"/>
              <a:gd name="connsiteX4" fmla="*/ 113012 w 3259989"/>
              <a:gd name="connsiteY4" fmla="*/ 478216 h 6923054"/>
              <a:gd name="connsiteX0" fmla="*/ 154380 w 3348145"/>
              <a:gd name="connsiteY0" fmla="*/ 383441 h 5576068"/>
              <a:gd name="connsiteX1" fmla="*/ 3133671 w 3348145"/>
              <a:gd name="connsiteY1" fmla="*/ 369988 h 5576068"/>
              <a:gd name="connsiteX2" fmla="*/ 3164444 w 3348145"/>
              <a:gd name="connsiteY2" fmla="*/ 3068600 h 5576068"/>
              <a:gd name="connsiteX3" fmla="*/ 711756 w 3348145"/>
              <a:gd name="connsiteY3" fmla="*/ 5512556 h 5576068"/>
              <a:gd name="connsiteX4" fmla="*/ 154380 w 3348145"/>
              <a:gd name="connsiteY4" fmla="*/ 383441 h 5576068"/>
              <a:gd name="connsiteX0" fmla="*/ 154380 w 3348145"/>
              <a:gd name="connsiteY0" fmla="*/ 383441 h 5512556"/>
              <a:gd name="connsiteX1" fmla="*/ 3133671 w 3348145"/>
              <a:gd name="connsiteY1" fmla="*/ 369988 h 5512556"/>
              <a:gd name="connsiteX2" fmla="*/ 3164444 w 3348145"/>
              <a:gd name="connsiteY2" fmla="*/ 3068600 h 5512556"/>
              <a:gd name="connsiteX3" fmla="*/ 711756 w 3348145"/>
              <a:gd name="connsiteY3" fmla="*/ 5512556 h 5512556"/>
              <a:gd name="connsiteX4" fmla="*/ 154380 w 3348145"/>
              <a:gd name="connsiteY4" fmla="*/ 383441 h 5512556"/>
              <a:gd name="connsiteX0" fmla="*/ 154380 w 3348145"/>
              <a:gd name="connsiteY0" fmla="*/ 383441 h 5512556"/>
              <a:gd name="connsiteX1" fmla="*/ 3133671 w 3348145"/>
              <a:gd name="connsiteY1" fmla="*/ 369988 h 5512556"/>
              <a:gd name="connsiteX2" fmla="*/ 3164444 w 3348145"/>
              <a:gd name="connsiteY2" fmla="*/ 3068600 h 5512556"/>
              <a:gd name="connsiteX3" fmla="*/ 711756 w 3348145"/>
              <a:gd name="connsiteY3" fmla="*/ 5512556 h 5512556"/>
              <a:gd name="connsiteX4" fmla="*/ 154380 w 3348145"/>
              <a:gd name="connsiteY4" fmla="*/ 383441 h 5512556"/>
              <a:gd name="connsiteX0" fmla="*/ 155172 w 3349172"/>
              <a:gd name="connsiteY0" fmla="*/ 384380 h 5526195"/>
              <a:gd name="connsiteX1" fmla="*/ 3134463 w 3349172"/>
              <a:gd name="connsiteY1" fmla="*/ 370927 h 5526195"/>
              <a:gd name="connsiteX2" fmla="*/ 3165236 w 3349172"/>
              <a:gd name="connsiteY2" fmla="*/ 3069539 h 5526195"/>
              <a:gd name="connsiteX3" fmla="*/ 709373 w 3349172"/>
              <a:gd name="connsiteY3" fmla="*/ 5526195 h 5526195"/>
              <a:gd name="connsiteX4" fmla="*/ 155172 w 3349172"/>
              <a:gd name="connsiteY4" fmla="*/ 384380 h 5526195"/>
              <a:gd name="connsiteX0" fmla="*/ 1328379 w 4522379"/>
              <a:gd name="connsiteY0" fmla="*/ 384533 h 5955636"/>
              <a:gd name="connsiteX1" fmla="*/ 4307670 w 4522379"/>
              <a:gd name="connsiteY1" fmla="*/ 371080 h 5955636"/>
              <a:gd name="connsiteX2" fmla="*/ 4338443 w 4522379"/>
              <a:gd name="connsiteY2" fmla="*/ 3069692 h 5955636"/>
              <a:gd name="connsiteX3" fmla="*/ 1882580 w 4522379"/>
              <a:gd name="connsiteY3" fmla="*/ 5526348 h 5955636"/>
              <a:gd name="connsiteX4" fmla="*/ 8278 w 4522379"/>
              <a:gd name="connsiteY4" fmla="*/ 5528414 h 5955636"/>
              <a:gd name="connsiteX5" fmla="*/ 1328379 w 4522379"/>
              <a:gd name="connsiteY5" fmla="*/ 384533 h 5955636"/>
              <a:gd name="connsiteX0" fmla="*/ 1328379 w 4522379"/>
              <a:gd name="connsiteY0" fmla="*/ 384533 h 5955636"/>
              <a:gd name="connsiteX1" fmla="*/ 4307670 w 4522379"/>
              <a:gd name="connsiteY1" fmla="*/ 371080 h 5955636"/>
              <a:gd name="connsiteX2" fmla="*/ 4338443 w 4522379"/>
              <a:gd name="connsiteY2" fmla="*/ 3069692 h 5955636"/>
              <a:gd name="connsiteX3" fmla="*/ 1882580 w 4522379"/>
              <a:gd name="connsiteY3" fmla="*/ 5526348 h 5955636"/>
              <a:gd name="connsiteX4" fmla="*/ 8278 w 4522379"/>
              <a:gd name="connsiteY4" fmla="*/ 5528414 h 5955636"/>
              <a:gd name="connsiteX5" fmla="*/ 1328379 w 4522379"/>
              <a:gd name="connsiteY5" fmla="*/ 384533 h 5955636"/>
              <a:gd name="connsiteX0" fmla="*/ 1328379 w 4522379"/>
              <a:gd name="connsiteY0" fmla="*/ 384533 h 5612522"/>
              <a:gd name="connsiteX1" fmla="*/ 4307670 w 4522379"/>
              <a:gd name="connsiteY1" fmla="*/ 371080 h 5612522"/>
              <a:gd name="connsiteX2" fmla="*/ 4338443 w 4522379"/>
              <a:gd name="connsiteY2" fmla="*/ 3069692 h 5612522"/>
              <a:gd name="connsiteX3" fmla="*/ 1882580 w 4522379"/>
              <a:gd name="connsiteY3" fmla="*/ 5526348 h 5612522"/>
              <a:gd name="connsiteX4" fmla="*/ 8278 w 4522379"/>
              <a:gd name="connsiteY4" fmla="*/ 5528414 h 5612522"/>
              <a:gd name="connsiteX5" fmla="*/ 1328379 w 4522379"/>
              <a:gd name="connsiteY5" fmla="*/ 384533 h 5612522"/>
              <a:gd name="connsiteX0" fmla="*/ 1328379 w 4522379"/>
              <a:gd name="connsiteY0" fmla="*/ 384533 h 5528414"/>
              <a:gd name="connsiteX1" fmla="*/ 4307670 w 4522379"/>
              <a:gd name="connsiteY1" fmla="*/ 371080 h 5528414"/>
              <a:gd name="connsiteX2" fmla="*/ 4338443 w 4522379"/>
              <a:gd name="connsiteY2" fmla="*/ 3069692 h 5528414"/>
              <a:gd name="connsiteX3" fmla="*/ 1882580 w 4522379"/>
              <a:gd name="connsiteY3" fmla="*/ 5526348 h 5528414"/>
              <a:gd name="connsiteX4" fmla="*/ 8278 w 4522379"/>
              <a:gd name="connsiteY4" fmla="*/ 5528414 h 5528414"/>
              <a:gd name="connsiteX5" fmla="*/ 1328379 w 4522379"/>
              <a:gd name="connsiteY5" fmla="*/ 384533 h 5528414"/>
              <a:gd name="connsiteX0" fmla="*/ 1488626 w 4682626"/>
              <a:gd name="connsiteY0" fmla="*/ 102364 h 5246245"/>
              <a:gd name="connsiteX1" fmla="*/ 4467917 w 4682626"/>
              <a:gd name="connsiteY1" fmla="*/ 88911 h 5246245"/>
              <a:gd name="connsiteX2" fmla="*/ 4498690 w 4682626"/>
              <a:gd name="connsiteY2" fmla="*/ 2787523 h 5246245"/>
              <a:gd name="connsiteX3" fmla="*/ 2042827 w 4682626"/>
              <a:gd name="connsiteY3" fmla="*/ 5244179 h 5246245"/>
              <a:gd name="connsiteX4" fmla="*/ 168525 w 4682626"/>
              <a:gd name="connsiteY4" fmla="*/ 5246245 h 5246245"/>
              <a:gd name="connsiteX5" fmla="*/ 162176 w 4682626"/>
              <a:gd name="connsiteY5" fmla="*/ 1436245 h 5246245"/>
              <a:gd name="connsiteX6" fmla="*/ 1488626 w 4682626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19203 w 4613203"/>
              <a:gd name="connsiteY0" fmla="*/ 102364 h 5246245"/>
              <a:gd name="connsiteX1" fmla="*/ 4398494 w 4613203"/>
              <a:gd name="connsiteY1" fmla="*/ 88911 h 5246245"/>
              <a:gd name="connsiteX2" fmla="*/ 4429267 w 4613203"/>
              <a:gd name="connsiteY2" fmla="*/ 2787523 h 5246245"/>
              <a:gd name="connsiteX3" fmla="*/ 1973404 w 4613203"/>
              <a:gd name="connsiteY3" fmla="*/ 5244179 h 5246245"/>
              <a:gd name="connsiteX4" fmla="*/ 99102 w 4613203"/>
              <a:gd name="connsiteY4" fmla="*/ 5246245 h 5246245"/>
              <a:gd name="connsiteX5" fmla="*/ 92753 w 4613203"/>
              <a:gd name="connsiteY5" fmla="*/ 1436245 h 5246245"/>
              <a:gd name="connsiteX6" fmla="*/ 1419203 w 4613203"/>
              <a:gd name="connsiteY6" fmla="*/ 102364 h 5246245"/>
              <a:gd name="connsiteX0" fmla="*/ 1420655 w 4614655"/>
              <a:gd name="connsiteY0" fmla="*/ 102364 h 5246245"/>
              <a:gd name="connsiteX1" fmla="*/ 4399946 w 4614655"/>
              <a:gd name="connsiteY1" fmla="*/ 88911 h 5246245"/>
              <a:gd name="connsiteX2" fmla="*/ 4430719 w 4614655"/>
              <a:gd name="connsiteY2" fmla="*/ 2787523 h 5246245"/>
              <a:gd name="connsiteX3" fmla="*/ 1974856 w 4614655"/>
              <a:gd name="connsiteY3" fmla="*/ 5244179 h 5246245"/>
              <a:gd name="connsiteX4" fmla="*/ 100554 w 4614655"/>
              <a:gd name="connsiteY4" fmla="*/ 5246245 h 5246245"/>
              <a:gd name="connsiteX5" fmla="*/ 94205 w 4614655"/>
              <a:gd name="connsiteY5" fmla="*/ 1436245 h 5246245"/>
              <a:gd name="connsiteX6" fmla="*/ 1420655 w 4614655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8752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521316"/>
              <a:gd name="connsiteY0" fmla="*/ 102364 h 5246245"/>
              <a:gd name="connsiteX1" fmla="*/ 4306607 w 4521316"/>
              <a:gd name="connsiteY1" fmla="*/ 88911 h 5246245"/>
              <a:gd name="connsiteX2" fmla="*/ 4337380 w 4521316"/>
              <a:gd name="connsiteY2" fmla="*/ 2793873 h 5246245"/>
              <a:gd name="connsiteX3" fmla="*/ 1881517 w 4521316"/>
              <a:gd name="connsiteY3" fmla="*/ 5244179 h 5246245"/>
              <a:gd name="connsiteX4" fmla="*/ 7215 w 4521316"/>
              <a:gd name="connsiteY4" fmla="*/ 5246245 h 5246245"/>
              <a:gd name="connsiteX5" fmla="*/ 866 w 4521316"/>
              <a:gd name="connsiteY5" fmla="*/ 1436245 h 5246245"/>
              <a:gd name="connsiteX6" fmla="*/ 1327316 w 4521316"/>
              <a:gd name="connsiteY6" fmla="*/ 102364 h 5246245"/>
              <a:gd name="connsiteX0" fmla="*/ 1327316 w 4345249"/>
              <a:gd name="connsiteY0" fmla="*/ 102364 h 5246245"/>
              <a:gd name="connsiteX1" fmla="*/ 4306607 w 4345249"/>
              <a:gd name="connsiteY1" fmla="*/ 88911 h 5246245"/>
              <a:gd name="connsiteX2" fmla="*/ 4337380 w 4345249"/>
              <a:gd name="connsiteY2" fmla="*/ 2793873 h 5246245"/>
              <a:gd name="connsiteX3" fmla="*/ 1881517 w 4345249"/>
              <a:gd name="connsiteY3" fmla="*/ 5244179 h 5246245"/>
              <a:gd name="connsiteX4" fmla="*/ 7215 w 4345249"/>
              <a:gd name="connsiteY4" fmla="*/ 5246245 h 5246245"/>
              <a:gd name="connsiteX5" fmla="*/ 866 w 4345249"/>
              <a:gd name="connsiteY5" fmla="*/ 1436245 h 5246245"/>
              <a:gd name="connsiteX6" fmla="*/ 1327316 w 4345249"/>
              <a:gd name="connsiteY6" fmla="*/ 102364 h 5246245"/>
              <a:gd name="connsiteX0" fmla="*/ 1327316 w 4365544"/>
              <a:gd name="connsiteY0" fmla="*/ 99006 h 5242887"/>
              <a:gd name="connsiteX1" fmla="*/ 4340474 w 4365544"/>
              <a:gd name="connsiteY1" fmla="*/ 98253 h 5242887"/>
              <a:gd name="connsiteX2" fmla="*/ 4337380 w 4365544"/>
              <a:gd name="connsiteY2" fmla="*/ 2790515 h 5242887"/>
              <a:gd name="connsiteX3" fmla="*/ 1881517 w 4365544"/>
              <a:gd name="connsiteY3" fmla="*/ 5240821 h 5242887"/>
              <a:gd name="connsiteX4" fmla="*/ 7215 w 4365544"/>
              <a:gd name="connsiteY4" fmla="*/ 5242887 h 5242887"/>
              <a:gd name="connsiteX5" fmla="*/ 866 w 4365544"/>
              <a:gd name="connsiteY5" fmla="*/ 1432887 h 5242887"/>
              <a:gd name="connsiteX6" fmla="*/ 1327316 w 4365544"/>
              <a:gd name="connsiteY6" fmla="*/ 99006 h 5242887"/>
              <a:gd name="connsiteX0" fmla="*/ 1327316 w 4344881"/>
              <a:gd name="connsiteY0" fmla="*/ 99006 h 5242887"/>
              <a:gd name="connsiteX1" fmla="*/ 4340474 w 4344881"/>
              <a:gd name="connsiteY1" fmla="*/ 98253 h 5242887"/>
              <a:gd name="connsiteX2" fmla="*/ 4337380 w 4344881"/>
              <a:gd name="connsiteY2" fmla="*/ 2790515 h 5242887"/>
              <a:gd name="connsiteX3" fmla="*/ 1881517 w 4344881"/>
              <a:gd name="connsiteY3" fmla="*/ 5240821 h 5242887"/>
              <a:gd name="connsiteX4" fmla="*/ 7215 w 4344881"/>
              <a:gd name="connsiteY4" fmla="*/ 5242887 h 5242887"/>
              <a:gd name="connsiteX5" fmla="*/ 866 w 4344881"/>
              <a:gd name="connsiteY5" fmla="*/ 1432887 h 5242887"/>
              <a:gd name="connsiteX6" fmla="*/ 1327316 w 4344881"/>
              <a:gd name="connsiteY6" fmla="*/ 99006 h 5242887"/>
              <a:gd name="connsiteX0" fmla="*/ 1327316 w 4344881"/>
              <a:gd name="connsiteY0" fmla="*/ 99006 h 5242887"/>
              <a:gd name="connsiteX1" fmla="*/ 4340474 w 4344881"/>
              <a:gd name="connsiteY1" fmla="*/ 98253 h 5242887"/>
              <a:gd name="connsiteX2" fmla="*/ 4337380 w 4344881"/>
              <a:gd name="connsiteY2" fmla="*/ 2790515 h 5242887"/>
              <a:gd name="connsiteX3" fmla="*/ 1881517 w 4344881"/>
              <a:gd name="connsiteY3" fmla="*/ 5240821 h 5242887"/>
              <a:gd name="connsiteX4" fmla="*/ 7215 w 4344881"/>
              <a:gd name="connsiteY4" fmla="*/ 5242887 h 5242887"/>
              <a:gd name="connsiteX5" fmla="*/ 866 w 4344881"/>
              <a:gd name="connsiteY5" fmla="*/ 1432887 h 5242887"/>
              <a:gd name="connsiteX6" fmla="*/ 1327316 w 4344881"/>
              <a:gd name="connsiteY6" fmla="*/ 99006 h 5242887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44634"/>
              <a:gd name="connsiteX1" fmla="*/ 4340474 w 4344881"/>
              <a:gd name="connsiteY1" fmla="*/ 0 h 5144634"/>
              <a:gd name="connsiteX2" fmla="*/ 4337380 w 4344881"/>
              <a:gd name="connsiteY2" fmla="*/ 2692262 h 5144634"/>
              <a:gd name="connsiteX3" fmla="*/ 1881517 w 4344881"/>
              <a:gd name="connsiteY3" fmla="*/ 5142568 h 5144634"/>
              <a:gd name="connsiteX4" fmla="*/ 7215 w 4344881"/>
              <a:gd name="connsiteY4" fmla="*/ 5144634 h 5144634"/>
              <a:gd name="connsiteX5" fmla="*/ 866 w 4344881"/>
              <a:gd name="connsiteY5" fmla="*/ 1334634 h 5144634"/>
              <a:gd name="connsiteX6" fmla="*/ 1327316 w 4344881"/>
              <a:gd name="connsiteY6" fmla="*/ 753 h 5144634"/>
              <a:gd name="connsiteX0" fmla="*/ 1327316 w 4344881"/>
              <a:gd name="connsiteY0" fmla="*/ 753 h 5153100"/>
              <a:gd name="connsiteX1" fmla="*/ 4340474 w 4344881"/>
              <a:gd name="connsiteY1" fmla="*/ 0 h 5153100"/>
              <a:gd name="connsiteX2" fmla="*/ 4337380 w 4344881"/>
              <a:gd name="connsiteY2" fmla="*/ 2692262 h 5153100"/>
              <a:gd name="connsiteX3" fmla="*/ 1881517 w 4344881"/>
              <a:gd name="connsiteY3" fmla="*/ 5142568 h 5153100"/>
              <a:gd name="connsiteX4" fmla="*/ 7215 w 4344881"/>
              <a:gd name="connsiteY4" fmla="*/ 5153100 h 5153100"/>
              <a:gd name="connsiteX5" fmla="*/ 866 w 4344881"/>
              <a:gd name="connsiteY5" fmla="*/ 1334634 h 5153100"/>
              <a:gd name="connsiteX6" fmla="*/ 1327316 w 4344881"/>
              <a:gd name="connsiteY6" fmla="*/ 753 h 5153100"/>
              <a:gd name="connsiteX0" fmla="*/ 1327316 w 4344881"/>
              <a:gd name="connsiteY0" fmla="*/ 753 h 5153100"/>
              <a:gd name="connsiteX1" fmla="*/ 4340474 w 4344881"/>
              <a:gd name="connsiteY1" fmla="*/ 0 h 5153100"/>
              <a:gd name="connsiteX2" fmla="*/ 4337380 w 4344881"/>
              <a:gd name="connsiteY2" fmla="*/ 2692262 h 5153100"/>
              <a:gd name="connsiteX3" fmla="*/ 1877284 w 4344881"/>
              <a:gd name="connsiteY3" fmla="*/ 5151035 h 5153100"/>
              <a:gd name="connsiteX4" fmla="*/ 7215 w 4344881"/>
              <a:gd name="connsiteY4" fmla="*/ 5153100 h 5153100"/>
              <a:gd name="connsiteX5" fmla="*/ 866 w 4344881"/>
              <a:gd name="connsiteY5" fmla="*/ 1334634 h 5153100"/>
              <a:gd name="connsiteX6" fmla="*/ 1327316 w 4344881"/>
              <a:gd name="connsiteY6" fmla="*/ 753 h 5153100"/>
              <a:gd name="connsiteX0" fmla="*/ 1330264 w 4347829"/>
              <a:gd name="connsiteY0" fmla="*/ 753 h 5153100"/>
              <a:gd name="connsiteX1" fmla="*/ 4343422 w 4347829"/>
              <a:gd name="connsiteY1" fmla="*/ 0 h 5153100"/>
              <a:gd name="connsiteX2" fmla="*/ 4340328 w 4347829"/>
              <a:gd name="connsiteY2" fmla="*/ 2692262 h 5153100"/>
              <a:gd name="connsiteX3" fmla="*/ 1880232 w 4347829"/>
              <a:gd name="connsiteY3" fmla="*/ 5151035 h 5153100"/>
              <a:gd name="connsiteX4" fmla="*/ 10163 w 4347829"/>
              <a:gd name="connsiteY4" fmla="*/ 5153100 h 5153100"/>
              <a:gd name="connsiteX5" fmla="*/ 639 w 4347829"/>
              <a:gd name="connsiteY5" fmla="*/ 1334634 h 5153100"/>
              <a:gd name="connsiteX6" fmla="*/ 1330264 w 4347829"/>
              <a:gd name="connsiteY6" fmla="*/ 753 h 5153100"/>
              <a:gd name="connsiteX0" fmla="*/ 1333305 w 4350870"/>
              <a:gd name="connsiteY0" fmla="*/ 753 h 5153100"/>
              <a:gd name="connsiteX1" fmla="*/ 4346463 w 4350870"/>
              <a:gd name="connsiteY1" fmla="*/ 0 h 5153100"/>
              <a:gd name="connsiteX2" fmla="*/ 4343369 w 4350870"/>
              <a:gd name="connsiteY2" fmla="*/ 2692262 h 5153100"/>
              <a:gd name="connsiteX3" fmla="*/ 1883273 w 4350870"/>
              <a:gd name="connsiteY3" fmla="*/ 5151035 h 5153100"/>
              <a:gd name="connsiteX4" fmla="*/ 13204 w 4350870"/>
              <a:gd name="connsiteY4" fmla="*/ 5153100 h 5153100"/>
              <a:gd name="connsiteX5" fmla="*/ 505 w 4350870"/>
              <a:gd name="connsiteY5" fmla="*/ 1328284 h 5153100"/>
              <a:gd name="connsiteX6" fmla="*/ 1333305 w 4350870"/>
              <a:gd name="connsiteY6" fmla="*/ 753 h 5153100"/>
              <a:gd name="connsiteX0" fmla="*/ 1333439 w 4351004"/>
              <a:gd name="connsiteY0" fmla="*/ 753 h 5153100"/>
              <a:gd name="connsiteX1" fmla="*/ 4346597 w 4351004"/>
              <a:gd name="connsiteY1" fmla="*/ 0 h 5153100"/>
              <a:gd name="connsiteX2" fmla="*/ 4343503 w 4351004"/>
              <a:gd name="connsiteY2" fmla="*/ 2692262 h 5153100"/>
              <a:gd name="connsiteX3" fmla="*/ 1883407 w 4351004"/>
              <a:gd name="connsiteY3" fmla="*/ 5151035 h 5153100"/>
              <a:gd name="connsiteX4" fmla="*/ 10163 w 4351004"/>
              <a:gd name="connsiteY4" fmla="*/ 5153100 h 5153100"/>
              <a:gd name="connsiteX5" fmla="*/ 639 w 4351004"/>
              <a:gd name="connsiteY5" fmla="*/ 1328284 h 5153100"/>
              <a:gd name="connsiteX6" fmla="*/ 1333439 w 4351004"/>
              <a:gd name="connsiteY6" fmla="*/ 753 h 5153100"/>
              <a:gd name="connsiteX0" fmla="*/ 1335182 w 4352747"/>
              <a:gd name="connsiteY0" fmla="*/ 753 h 5153100"/>
              <a:gd name="connsiteX1" fmla="*/ 4348340 w 4352747"/>
              <a:gd name="connsiteY1" fmla="*/ 0 h 5153100"/>
              <a:gd name="connsiteX2" fmla="*/ 4345246 w 4352747"/>
              <a:gd name="connsiteY2" fmla="*/ 2692262 h 5153100"/>
              <a:gd name="connsiteX3" fmla="*/ 1885150 w 4352747"/>
              <a:gd name="connsiteY3" fmla="*/ 5151035 h 5153100"/>
              <a:gd name="connsiteX4" fmla="*/ 2381 w 4352747"/>
              <a:gd name="connsiteY4" fmla="*/ 5153100 h 5153100"/>
              <a:gd name="connsiteX5" fmla="*/ 2382 w 4352747"/>
              <a:gd name="connsiteY5" fmla="*/ 1328284 h 5153100"/>
              <a:gd name="connsiteX6" fmla="*/ 1335182 w 4352747"/>
              <a:gd name="connsiteY6" fmla="*/ 753 h 5153100"/>
              <a:gd name="connsiteX0" fmla="*/ 1335182 w 4352747"/>
              <a:gd name="connsiteY0" fmla="*/ 753 h 5172490"/>
              <a:gd name="connsiteX1" fmla="*/ 4348340 w 4352747"/>
              <a:gd name="connsiteY1" fmla="*/ 0 h 5172490"/>
              <a:gd name="connsiteX2" fmla="*/ 4345246 w 4352747"/>
              <a:gd name="connsiteY2" fmla="*/ 2692262 h 5172490"/>
              <a:gd name="connsiteX3" fmla="*/ 2381 w 4352747"/>
              <a:gd name="connsiteY3" fmla="*/ 5153100 h 5172490"/>
              <a:gd name="connsiteX4" fmla="*/ 2382 w 4352747"/>
              <a:gd name="connsiteY4" fmla="*/ 1328284 h 5172490"/>
              <a:gd name="connsiteX5" fmla="*/ 1335182 w 4352747"/>
              <a:gd name="connsiteY5" fmla="*/ 753 h 5172490"/>
              <a:gd name="connsiteX0" fmla="*/ 1335182 w 4352747"/>
              <a:gd name="connsiteY0" fmla="*/ 753 h 5172490"/>
              <a:gd name="connsiteX1" fmla="*/ 4348340 w 4352747"/>
              <a:gd name="connsiteY1" fmla="*/ 0 h 5172490"/>
              <a:gd name="connsiteX2" fmla="*/ 4345246 w 4352747"/>
              <a:gd name="connsiteY2" fmla="*/ 2692262 h 5172490"/>
              <a:gd name="connsiteX3" fmla="*/ 2381 w 4352747"/>
              <a:gd name="connsiteY3" fmla="*/ 5153100 h 5172490"/>
              <a:gd name="connsiteX4" fmla="*/ 2382 w 4352747"/>
              <a:gd name="connsiteY4" fmla="*/ 1328284 h 5172490"/>
              <a:gd name="connsiteX5" fmla="*/ 1335182 w 4352747"/>
              <a:gd name="connsiteY5" fmla="*/ 753 h 5172490"/>
              <a:gd name="connsiteX0" fmla="*/ 1335182 w 4352747"/>
              <a:gd name="connsiteY0" fmla="*/ 753 h 5153100"/>
              <a:gd name="connsiteX1" fmla="*/ 4348340 w 4352747"/>
              <a:gd name="connsiteY1" fmla="*/ 0 h 5153100"/>
              <a:gd name="connsiteX2" fmla="*/ 4345246 w 4352747"/>
              <a:gd name="connsiteY2" fmla="*/ 2692262 h 5153100"/>
              <a:gd name="connsiteX3" fmla="*/ 2381 w 4352747"/>
              <a:gd name="connsiteY3" fmla="*/ 5153100 h 5153100"/>
              <a:gd name="connsiteX4" fmla="*/ 2382 w 4352747"/>
              <a:gd name="connsiteY4" fmla="*/ 1328284 h 5153100"/>
              <a:gd name="connsiteX5" fmla="*/ 1335182 w 4352747"/>
              <a:gd name="connsiteY5" fmla="*/ 753 h 5153100"/>
              <a:gd name="connsiteX0" fmla="*/ 1335182 w 4358785"/>
              <a:gd name="connsiteY0" fmla="*/ 753 h 5506157"/>
              <a:gd name="connsiteX1" fmla="*/ 4348340 w 4358785"/>
              <a:gd name="connsiteY1" fmla="*/ 0 h 5506157"/>
              <a:gd name="connsiteX2" fmla="*/ 4356098 w 4358785"/>
              <a:gd name="connsiteY2" fmla="*/ 5114707 h 5506157"/>
              <a:gd name="connsiteX3" fmla="*/ 2381 w 4358785"/>
              <a:gd name="connsiteY3" fmla="*/ 5153100 h 5506157"/>
              <a:gd name="connsiteX4" fmla="*/ 2382 w 4358785"/>
              <a:gd name="connsiteY4" fmla="*/ 1328284 h 5506157"/>
              <a:gd name="connsiteX5" fmla="*/ 1335182 w 4358785"/>
              <a:gd name="connsiteY5" fmla="*/ 753 h 5506157"/>
              <a:gd name="connsiteX0" fmla="*/ 1335182 w 4358785"/>
              <a:gd name="connsiteY0" fmla="*/ 753 h 5153100"/>
              <a:gd name="connsiteX1" fmla="*/ 4348340 w 4358785"/>
              <a:gd name="connsiteY1" fmla="*/ 0 h 5153100"/>
              <a:gd name="connsiteX2" fmla="*/ 4356098 w 4358785"/>
              <a:gd name="connsiteY2" fmla="*/ 5114707 h 5153100"/>
              <a:gd name="connsiteX3" fmla="*/ 2381 w 4358785"/>
              <a:gd name="connsiteY3" fmla="*/ 5153100 h 5153100"/>
              <a:gd name="connsiteX4" fmla="*/ 2382 w 4358785"/>
              <a:gd name="connsiteY4" fmla="*/ 1328284 h 5153100"/>
              <a:gd name="connsiteX5" fmla="*/ 1335182 w 4358785"/>
              <a:gd name="connsiteY5" fmla="*/ 753 h 5153100"/>
              <a:gd name="connsiteX0" fmla="*/ 1335182 w 4356098"/>
              <a:gd name="connsiteY0" fmla="*/ 753 h 5153100"/>
              <a:gd name="connsiteX1" fmla="*/ 4348340 w 4356098"/>
              <a:gd name="connsiteY1" fmla="*/ 0 h 5153100"/>
              <a:gd name="connsiteX2" fmla="*/ 4356098 w 4356098"/>
              <a:gd name="connsiteY2" fmla="*/ 5114707 h 5153100"/>
              <a:gd name="connsiteX3" fmla="*/ 2381 w 4356098"/>
              <a:gd name="connsiteY3" fmla="*/ 5153100 h 5153100"/>
              <a:gd name="connsiteX4" fmla="*/ 2382 w 4356098"/>
              <a:gd name="connsiteY4" fmla="*/ 1328284 h 5153100"/>
              <a:gd name="connsiteX5" fmla="*/ 1335182 w 4356098"/>
              <a:gd name="connsiteY5" fmla="*/ 753 h 5153100"/>
              <a:gd name="connsiteX0" fmla="*/ 1335182 w 4351488"/>
              <a:gd name="connsiteY0" fmla="*/ 753 h 5159463"/>
              <a:gd name="connsiteX1" fmla="*/ 4348340 w 4351488"/>
              <a:gd name="connsiteY1" fmla="*/ 0 h 5159463"/>
              <a:gd name="connsiteX2" fmla="*/ 4348864 w 4351488"/>
              <a:gd name="connsiteY2" fmla="*/ 5159463 h 5159463"/>
              <a:gd name="connsiteX3" fmla="*/ 2381 w 4351488"/>
              <a:gd name="connsiteY3" fmla="*/ 5153100 h 5159463"/>
              <a:gd name="connsiteX4" fmla="*/ 2382 w 4351488"/>
              <a:gd name="connsiteY4" fmla="*/ 1328284 h 5159463"/>
              <a:gd name="connsiteX5" fmla="*/ 1335182 w 4351488"/>
              <a:gd name="connsiteY5" fmla="*/ 753 h 5159463"/>
              <a:gd name="connsiteX0" fmla="*/ 1334212 w 4350518"/>
              <a:gd name="connsiteY0" fmla="*/ 753 h 5159463"/>
              <a:gd name="connsiteX1" fmla="*/ 4347370 w 4350518"/>
              <a:gd name="connsiteY1" fmla="*/ 0 h 5159463"/>
              <a:gd name="connsiteX2" fmla="*/ 4347894 w 4350518"/>
              <a:gd name="connsiteY2" fmla="*/ 5159463 h 5159463"/>
              <a:gd name="connsiteX3" fmla="*/ 1411 w 4350518"/>
              <a:gd name="connsiteY3" fmla="*/ 5153100 h 5159463"/>
              <a:gd name="connsiteX4" fmla="*/ 1412 w 4350518"/>
              <a:gd name="connsiteY4" fmla="*/ 1328284 h 5159463"/>
              <a:gd name="connsiteX5" fmla="*/ 1334212 w 4350518"/>
              <a:gd name="connsiteY5" fmla="*/ 753 h 5159463"/>
              <a:gd name="connsiteX0" fmla="*/ 1413164 w 4429470"/>
              <a:gd name="connsiteY0" fmla="*/ 753 h 5159463"/>
              <a:gd name="connsiteX1" fmla="*/ 4426322 w 4429470"/>
              <a:gd name="connsiteY1" fmla="*/ 0 h 5159463"/>
              <a:gd name="connsiteX2" fmla="*/ 4426846 w 4429470"/>
              <a:gd name="connsiteY2" fmla="*/ 5159463 h 5159463"/>
              <a:gd name="connsiteX3" fmla="*/ 80363 w 4429470"/>
              <a:gd name="connsiteY3" fmla="*/ 5153100 h 5159463"/>
              <a:gd name="connsiteX4" fmla="*/ 80364 w 4429470"/>
              <a:gd name="connsiteY4" fmla="*/ 1328284 h 5159463"/>
              <a:gd name="connsiteX5" fmla="*/ 1413164 w 4429470"/>
              <a:gd name="connsiteY5" fmla="*/ 753 h 5159463"/>
              <a:gd name="connsiteX0" fmla="*/ 1395483 w 4411789"/>
              <a:gd name="connsiteY0" fmla="*/ 753 h 5159463"/>
              <a:gd name="connsiteX1" fmla="*/ 4408641 w 4411789"/>
              <a:gd name="connsiteY1" fmla="*/ 0 h 5159463"/>
              <a:gd name="connsiteX2" fmla="*/ 4409165 w 4411789"/>
              <a:gd name="connsiteY2" fmla="*/ 5159463 h 5159463"/>
              <a:gd name="connsiteX3" fmla="*/ 62682 w 4411789"/>
              <a:gd name="connsiteY3" fmla="*/ 5153100 h 5159463"/>
              <a:gd name="connsiteX4" fmla="*/ 62683 w 4411789"/>
              <a:gd name="connsiteY4" fmla="*/ 1328284 h 5159463"/>
              <a:gd name="connsiteX5" fmla="*/ 1395483 w 4411789"/>
              <a:gd name="connsiteY5" fmla="*/ 753 h 5159463"/>
              <a:gd name="connsiteX0" fmla="*/ 1394771 w 4411077"/>
              <a:gd name="connsiteY0" fmla="*/ 753 h 5159463"/>
              <a:gd name="connsiteX1" fmla="*/ 4407929 w 4411077"/>
              <a:gd name="connsiteY1" fmla="*/ 0 h 5159463"/>
              <a:gd name="connsiteX2" fmla="*/ 4408453 w 4411077"/>
              <a:gd name="connsiteY2" fmla="*/ 5159463 h 5159463"/>
              <a:gd name="connsiteX3" fmla="*/ 61970 w 4411077"/>
              <a:gd name="connsiteY3" fmla="*/ 5153100 h 5159463"/>
              <a:gd name="connsiteX4" fmla="*/ 61971 w 4411077"/>
              <a:gd name="connsiteY4" fmla="*/ 1328284 h 5159463"/>
              <a:gd name="connsiteX5" fmla="*/ 1394771 w 4411077"/>
              <a:gd name="connsiteY5" fmla="*/ 753 h 5159463"/>
              <a:gd name="connsiteX0" fmla="*/ 1332801 w 4349107"/>
              <a:gd name="connsiteY0" fmla="*/ 753 h 5159463"/>
              <a:gd name="connsiteX1" fmla="*/ 4345959 w 4349107"/>
              <a:gd name="connsiteY1" fmla="*/ 0 h 5159463"/>
              <a:gd name="connsiteX2" fmla="*/ 4346483 w 4349107"/>
              <a:gd name="connsiteY2" fmla="*/ 5159463 h 5159463"/>
              <a:gd name="connsiteX3" fmla="*/ 0 w 4349107"/>
              <a:gd name="connsiteY3" fmla="*/ 5153100 h 5159463"/>
              <a:gd name="connsiteX4" fmla="*/ 1 w 4349107"/>
              <a:gd name="connsiteY4" fmla="*/ 1328284 h 5159463"/>
              <a:gd name="connsiteX5" fmla="*/ 1332801 w 4349107"/>
              <a:gd name="connsiteY5" fmla="*/ 753 h 5159463"/>
              <a:gd name="connsiteX0" fmla="*/ 1564296 w 4349107"/>
              <a:gd name="connsiteY0" fmla="*/ 6348 h 5159463"/>
              <a:gd name="connsiteX1" fmla="*/ 4345959 w 4349107"/>
              <a:gd name="connsiteY1" fmla="*/ 0 h 5159463"/>
              <a:gd name="connsiteX2" fmla="*/ 4346483 w 4349107"/>
              <a:gd name="connsiteY2" fmla="*/ 5159463 h 5159463"/>
              <a:gd name="connsiteX3" fmla="*/ 0 w 4349107"/>
              <a:gd name="connsiteY3" fmla="*/ 5153100 h 5159463"/>
              <a:gd name="connsiteX4" fmla="*/ 1 w 4349107"/>
              <a:gd name="connsiteY4" fmla="*/ 1328284 h 5159463"/>
              <a:gd name="connsiteX5" fmla="*/ 1564296 w 4349107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2723"/>
              <a:gd name="connsiteY0" fmla="*/ 6348 h 5159463"/>
              <a:gd name="connsiteX1" fmla="*/ 4349575 w 4352723"/>
              <a:gd name="connsiteY1" fmla="*/ 0 h 5159463"/>
              <a:gd name="connsiteX2" fmla="*/ 4350099 w 4352723"/>
              <a:gd name="connsiteY2" fmla="*/ 5159463 h 5159463"/>
              <a:gd name="connsiteX3" fmla="*/ 3616 w 4352723"/>
              <a:gd name="connsiteY3" fmla="*/ 5153100 h 5159463"/>
              <a:gd name="connsiteX4" fmla="*/ 0 w 4352723"/>
              <a:gd name="connsiteY4" fmla="*/ 2402440 h 5159463"/>
              <a:gd name="connsiteX5" fmla="*/ 1567912 w 4352723"/>
              <a:gd name="connsiteY5" fmla="*/ 6348 h 5159463"/>
              <a:gd name="connsiteX0" fmla="*/ 1567912 w 4350099"/>
              <a:gd name="connsiteY0" fmla="*/ 6348 h 5159463"/>
              <a:gd name="connsiteX1" fmla="*/ 4349575 w 4350099"/>
              <a:gd name="connsiteY1" fmla="*/ 0 h 5159463"/>
              <a:gd name="connsiteX2" fmla="*/ 4350099 w 4350099"/>
              <a:gd name="connsiteY2" fmla="*/ 5159463 h 5159463"/>
              <a:gd name="connsiteX3" fmla="*/ 3616 w 4350099"/>
              <a:gd name="connsiteY3" fmla="*/ 5153100 h 5159463"/>
              <a:gd name="connsiteX4" fmla="*/ 0 w 4350099"/>
              <a:gd name="connsiteY4" fmla="*/ 2402440 h 5159463"/>
              <a:gd name="connsiteX5" fmla="*/ 1567912 w 4350099"/>
              <a:gd name="connsiteY5" fmla="*/ 6348 h 5159463"/>
              <a:gd name="connsiteX0" fmla="*/ 1567912 w 4353199"/>
              <a:gd name="connsiteY0" fmla="*/ 6348 h 5159463"/>
              <a:gd name="connsiteX1" fmla="*/ 4353193 w 4353199"/>
              <a:gd name="connsiteY1" fmla="*/ 0 h 5159463"/>
              <a:gd name="connsiteX2" fmla="*/ 4350099 w 4353199"/>
              <a:gd name="connsiteY2" fmla="*/ 5159463 h 5159463"/>
              <a:gd name="connsiteX3" fmla="*/ 3616 w 4353199"/>
              <a:gd name="connsiteY3" fmla="*/ 5153100 h 5159463"/>
              <a:gd name="connsiteX4" fmla="*/ 0 w 4353199"/>
              <a:gd name="connsiteY4" fmla="*/ 2402440 h 5159463"/>
              <a:gd name="connsiteX5" fmla="*/ 1567912 w 4353199"/>
              <a:gd name="connsiteY5" fmla="*/ 6348 h 5159463"/>
              <a:gd name="connsiteX0" fmla="*/ 1567912 w 4357333"/>
              <a:gd name="connsiteY0" fmla="*/ 6348 h 5153100"/>
              <a:gd name="connsiteX1" fmla="*/ 4353193 w 4357333"/>
              <a:gd name="connsiteY1" fmla="*/ 0 h 5153100"/>
              <a:gd name="connsiteX2" fmla="*/ 4357333 w 4357333"/>
              <a:gd name="connsiteY2" fmla="*/ 5142679 h 5153100"/>
              <a:gd name="connsiteX3" fmla="*/ 3616 w 4357333"/>
              <a:gd name="connsiteY3" fmla="*/ 5153100 h 5153100"/>
              <a:gd name="connsiteX4" fmla="*/ 0 w 4357333"/>
              <a:gd name="connsiteY4" fmla="*/ 2402440 h 5153100"/>
              <a:gd name="connsiteX5" fmla="*/ 1567912 w 4357333"/>
              <a:gd name="connsiteY5" fmla="*/ 6348 h 5153100"/>
              <a:gd name="connsiteX0" fmla="*/ 1567912 w 4353716"/>
              <a:gd name="connsiteY0" fmla="*/ 634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67912 w 4353716"/>
              <a:gd name="connsiteY5" fmla="*/ 634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7385 w 4353716"/>
              <a:gd name="connsiteY0" fmla="*/ 12698 h 5153868"/>
              <a:gd name="connsiteX1" fmla="*/ 4353193 w 4353716"/>
              <a:gd name="connsiteY1" fmla="*/ 0 h 5153868"/>
              <a:gd name="connsiteX2" fmla="*/ 4353716 w 4353716"/>
              <a:gd name="connsiteY2" fmla="*/ 5153868 h 5153868"/>
              <a:gd name="connsiteX3" fmla="*/ 3616 w 4353716"/>
              <a:gd name="connsiteY3" fmla="*/ 5153100 h 5153868"/>
              <a:gd name="connsiteX4" fmla="*/ 0 w 4353716"/>
              <a:gd name="connsiteY4" fmla="*/ 2402440 h 5153868"/>
              <a:gd name="connsiteX5" fmla="*/ 1547385 w 4353716"/>
              <a:gd name="connsiteY5" fmla="*/ 12698 h 5153868"/>
              <a:gd name="connsiteX0" fmla="*/ 1543769 w 4350100"/>
              <a:gd name="connsiteY0" fmla="*/ 12698 h 5153868"/>
              <a:gd name="connsiteX1" fmla="*/ 4349577 w 4350100"/>
              <a:gd name="connsiteY1" fmla="*/ 0 h 5153868"/>
              <a:gd name="connsiteX2" fmla="*/ 4350100 w 4350100"/>
              <a:gd name="connsiteY2" fmla="*/ 5153868 h 5153868"/>
              <a:gd name="connsiteX3" fmla="*/ 0 w 4350100"/>
              <a:gd name="connsiteY3" fmla="*/ 5153100 h 5153868"/>
              <a:gd name="connsiteX4" fmla="*/ 2542 w 4350100"/>
              <a:gd name="connsiteY4" fmla="*/ 2408790 h 5153868"/>
              <a:gd name="connsiteX5" fmla="*/ 1543769 w 4350100"/>
              <a:gd name="connsiteY5" fmla="*/ 12698 h 5153868"/>
              <a:gd name="connsiteX0" fmla="*/ 1543769 w 4350100"/>
              <a:gd name="connsiteY0" fmla="*/ 12698 h 5153868"/>
              <a:gd name="connsiteX1" fmla="*/ 4349577 w 4350100"/>
              <a:gd name="connsiteY1" fmla="*/ 0 h 5153868"/>
              <a:gd name="connsiteX2" fmla="*/ 4350100 w 4350100"/>
              <a:gd name="connsiteY2" fmla="*/ 5153868 h 5153868"/>
              <a:gd name="connsiteX3" fmla="*/ 0 w 4350100"/>
              <a:gd name="connsiteY3" fmla="*/ 5153100 h 5153868"/>
              <a:gd name="connsiteX4" fmla="*/ 2542 w 4350100"/>
              <a:gd name="connsiteY4" fmla="*/ 2408790 h 5153868"/>
              <a:gd name="connsiteX5" fmla="*/ 1543769 w 4350100"/>
              <a:gd name="connsiteY5" fmla="*/ 12698 h 5153868"/>
              <a:gd name="connsiteX0" fmla="*/ 1545332 w 4351663"/>
              <a:gd name="connsiteY0" fmla="*/ 12698 h 5153868"/>
              <a:gd name="connsiteX1" fmla="*/ 4351140 w 4351663"/>
              <a:gd name="connsiteY1" fmla="*/ 0 h 5153868"/>
              <a:gd name="connsiteX2" fmla="*/ 4351663 w 4351663"/>
              <a:gd name="connsiteY2" fmla="*/ 5153868 h 5153868"/>
              <a:gd name="connsiteX3" fmla="*/ 1563 w 4351663"/>
              <a:gd name="connsiteY3" fmla="*/ 5153100 h 5153868"/>
              <a:gd name="connsiteX4" fmla="*/ 0 w 4351663"/>
              <a:gd name="connsiteY4" fmla="*/ 2418315 h 5153868"/>
              <a:gd name="connsiteX5" fmla="*/ 1545332 w 4351663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47874 w 4354205"/>
              <a:gd name="connsiteY0" fmla="*/ 12698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47874 w 4354205"/>
              <a:gd name="connsiteY5" fmla="*/ 12698 h 5153868"/>
              <a:gd name="connsiteX0" fmla="*/ 1556074 w 4354205"/>
              <a:gd name="connsiteY0" fmla="*/ 3173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5" fmla="*/ 1556074 w 4354205"/>
              <a:gd name="connsiteY5" fmla="*/ 3173 h 5153868"/>
              <a:gd name="connsiteX0" fmla="*/ 2542 w 4354205"/>
              <a:gd name="connsiteY0" fmla="*/ 2484568 h 5220121"/>
              <a:gd name="connsiteX1" fmla="*/ 4353682 w 4354205"/>
              <a:gd name="connsiteY1" fmla="*/ 66253 h 5220121"/>
              <a:gd name="connsiteX2" fmla="*/ 4354205 w 4354205"/>
              <a:gd name="connsiteY2" fmla="*/ 5220121 h 5220121"/>
              <a:gd name="connsiteX3" fmla="*/ 0 w 4354205"/>
              <a:gd name="connsiteY3" fmla="*/ 5216178 h 5220121"/>
              <a:gd name="connsiteX4" fmla="*/ 2542 w 4354205"/>
              <a:gd name="connsiteY4" fmla="*/ 2484568 h 5220121"/>
              <a:gd name="connsiteX0" fmla="*/ 2542 w 4354205"/>
              <a:gd name="connsiteY0" fmla="*/ 2418315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0" fmla="*/ 2542 w 4354205"/>
              <a:gd name="connsiteY0" fmla="*/ 2418315 h 5153868"/>
              <a:gd name="connsiteX1" fmla="*/ 4353682 w 4354205"/>
              <a:gd name="connsiteY1" fmla="*/ 0 h 5153868"/>
              <a:gd name="connsiteX2" fmla="*/ 4354205 w 4354205"/>
              <a:gd name="connsiteY2" fmla="*/ 5153868 h 5153868"/>
              <a:gd name="connsiteX3" fmla="*/ 0 w 4354205"/>
              <a:gd name="connsiteY3" fmla="*/ 5149925 h 5153868"/>
              <a:gd name="connsiteX4" fmla="*/ 2542 w 4354205"/>
              <a:gd name="connsiteY4" fmla="*/ 2418315 h 5153868"/>
              <a:gd name="connsiteX0" fmla="*/ 12008 w 4354205"/>
              <a:gd name="connsiteY0" fmla="*/ 218660 h 5334453"/>
              <a:gd name="connsiteX1" fmla="*/ 4353682 w 4354205"/>
              <a:gd name="connsiteY1" fmla="*/ 180585 h 5334453"/>
              <a:gd name="connsiteX2" fmla="*/ 4354205 w 4354205"/>
              <a:gd name="connsiteY2" fmla="*/ 5334453 h 5334453"/>
              <a:gd name="connsiteX3" fmla="*/ 0 w 4354205"/>
              <a:gd name="connsiteY3" fmla="*/ 5330510 h 5334453"/>
              <a:gd name="connsiteX4" fmla="*/ 12008 w 4354205"/>
              <a:gd name="connsiteY4" fmla="*/ 218660 h 5334453"/>
              <a:gd name="connsiteX0" fmla="*/ 151 w 4358222"/>
              <a:gd name="connsiteY0" fmla="*/ 216327 h 5358367"/>
              <a:gd name="connsiteX1" fmla="*/ 4357699 w 4358222"/>
              <a:gd name="connsiteY1" fmla="*/ 204499 h 5358367"/>
              <a:gd name="connsiteX2" fmla="*/ 4358222 w 4358222"/>
              <a:gd name="connsiteY2" fmla="*/ 5358367 h 5358367"/>
              <a:gd name="connsiteX3" fmla="*/ 4017 w 4358222"/>
              <a:gd name="connsiteY3" fmla="*/ 5354424 h 5358367"/>
              <a:gd name="connsiteX4" fmla="*/ 151 w 4358222"/>
              <a:gd name="connsiteY4" fmla="*/ 216327 h 5358367"/>
              <a:gd name="connsiteX0" fmla="*/ 151 w 4358222"/>
              <a:gd name="connsiteY0" fmla="*/ 11828 h 5153868"/>
              <a:gd name="connsiteX1" fmla="*/ 4357699 w 4358222"/>
              <a:gd name="connsiteY1" fmla="*/ 0 h 5153868"/>
              <a:gd name="connsiteX2" fmla="*/ 4358222 w 4358222"/>
              <a:gd name="connsiteY2" fmla="*/ 5153868 h 5153868"/>
              <a:gd name="connsiteX3" fmla="*/ 4017 w 4358222"/>
              <a:gd name="connsiteY3" fmla="*/ 5149925 h 5153868"/>
              <a:gd name="connsiteX4" fmla="*/ 151 w 4358222"/>
              <a:gd name="connsiteY4" fmla="*/ 11828 h 5153868"/>
              <a:gd name="connsiteX0" fmla="*/ 213 w 4356016"/>
              <a:gd name="connsiteY0" fmla="*/ 0 h 5153970"/>
              <a:gd name="connsiteX1" fmla="*/ 4355493 w 4356016"/>
              <a:gd name="connsiteY1" fmla="*/ 102 h 5153970"/>
              <a:gd name="connsiteX2" fmla="*/ 4356016 w 4356016"/>
              <a:gd name="connsiteY2" fmla="*/ 5153970 h 5153970"/>
              <a:gd name="connsiteX3" fmla="*/ 1811 w 4356016"/>
              <a:gd name="connsiteY3" fmla="*/ 5150027 h 5153970"/>
              <a:gd name="connsiteX4" fmla="*/ 213 w 4356016"/>
              <a:gd name="connsiteY4" fmla="*/ 0 h 5153970"/>
              <a:gd name="connsiteX0" fmla="*/ 213 w 4356016"/>
              <a:gd name="connsiteY0" fmla="*/ 0 h 5153970"/>
              <a:gd name="connsiteX1" fmla="*/ 4355493 w 4356016"/>
              <a:gd name="connsiteY1" fmla="*/ 102 h 5153970"/>
              <a:gd name="connsiteX2" fmla="*/ 4356016 w 4356016"/>
              <a:gd name="connsiteY2" fmla="*/ 5153970 h 5153970"/>
              <a:gd name="connsiteX3" fmla="*/ 1811 w 4356016"/>
              <a:gd name="connsiteY3" fmla="*/ 5150027 h 5153970"/>
              <a:gd name="connsiteX4" fmla="*/ 213 w 4356016"/>
              <a:gd name="connsiteY4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3748 w 4677814"/>
              <a:gd name="connsiteY2" fmla="*/ 3233200 h 5153970"/>
              <a:gd name="connsiteX3" fmla="*/ 4356016 w 4677814"/>
              <a:gd name="connsiteY3" fmla="*/ 5153970 h 5153970"/>
              <a:gd name="connsiteX4" fmla="*/ 1811 w 4677814"/>
              <a:gd name="connsiteY4" fmla="*/ 5150027 h 5153970"/>
              <a:gd name="connsiteX5" fmla="*/ 213 w 4677814"/>
              <a:gd name="connsiteY5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3748 w 4677814"/>
              <a:gd name="connsiteY2" fmla="*/ 3233200 h 5153970"/>
              <a:gd name="connsiteX3" fmla="*/ 4356016 w 4677814"/>
              <a:gd name="connsiteY3" fmla="*/ 5153970 h 5153970"/>
              <a:gd name="connsiteX4" fmla="*/ 1811 w 4677814"/>
              <a:gd name="connsiteY4" fmla="*/ 5150027 h 5153970"/>
              <a:gd name="connsiteX5" fmla="*/ 213 w 4677814"/>
              <a:gd name="connsiteY5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3748 w 4677814"/>
              <a:gd name="connsiteY2" fmla="*/ 3233200 h 5153970"/>
              <a:gd name="connsiteX3" fmla="*/ 4356016 w 4677814"/>
              <a:gd name="connsiteY3" fmla="*/ 5153970 h 5153970"/>
              <a:gd name="connsiteX4" fmla="*/ 1811 w 4677814"/>
              <a:gd name="connsiteY4" fmla="*/ 5150027 h 5153970"/>
              <a:gd name="connsiteX5" fmla="*/ 213 w 4677814"/>
              <a:gd name="connsiteY5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677814"/>
              <a:gd name="connsiteY0" fmla="*/ 0 h 5153970"/>
              <a:gd name="connsiteX1" fmla="*/ 4355493 w 4677814"/>
              <a:gd name="connsiteY1" fmla="*/ 102 h 5153970"/>
              <a:gd name="connsiteX2" fmla="*/ 4356016 w 4677814"/>
              <a:gd name="connsiteY2" fmla="*/ 2037789 h 5153970"/>
              <a:gd name="connsiteX3" fmla="*/ 4353748 w 4677814"/>
              <a:gd name="connsiteY3" fmla="*/ 3233200 h 5153970"/>
              <a:gd name="connsiteX4" fmla="*/ 4356016 w 4677814"/>
              <a:gd name="connsiteY4" fmla="*/ 5153970 h 5153970"/>
              <a:gd name="connsiteX5" fmla="*/ 1811 w 4677814"/>
              <a:gd name="connsiteY5" fmla="*/ 5150027 h 5153970"/>
              <a:gd name="connsiteX6" fmla="*/ 213 w 4677814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33200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33200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33200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3970"/>
              <a:gd name="connsiteX1" fmla="*/ 4355493 w 4356515"/>
              <a:gd name="connsiteY1" fmla="*/ 102 h 5153970"/>
              <a:gd name="connsiteX2" fmla="*/ 4356016 w 4356515"/>
              <a:gd name="connsiteY2" fmla="*/ 2037789 h 5153970"/>
              <a:gd name="connsiteX3" fmla="*/ 4353748 w 4356515"/>
              <a:gd name="connsiteY3" fmla="*/ 3226042 h 5153970"/>
              <a:gd name="connsiteX4" fmla="*/ 4356016 w 4356515"/>
              <a:gd name="connsiteY4" fmla="*/ 5153970 h 5153970"/>
              <a:gd name="connsiteX5" fmla="*/ 1811 w 4356515"/>
              <a:gd name="connsiteY5" fmla="*/ 5150027 h 5153970"/>
              <a:gd name="connsiteX6" fmla="*/ 213 w 4356515"/>
              <a:gd name="connsiteY6" fmla="*/ 0 h 5153970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37789 h 5154799"/>
              <a:gd name="connsiteX3" fmla="*/ 4353748 w 4356515"/>
              <a:gd name="connsiteY3" fmla="*/ 3226042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6042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7333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515"/>
              <a:gd name="connsiteY0" fmla="*/ 0 h 5154799"/>
              <a:gd name="connsiteX1" fmla="*/ 4355493 w 4356515"/>
              <a:gd name="connsiteY1" fmla="*/ 102 h 5154799"/>
              <a:gd name="connsiteX2" fmla="*/ 4356016 w 4356515"/>
              <a:gd name="connsiteY2" fmla="*/ 2044947 h 5154799"/>
              <a:gd name="connsiteX3" fmla="*/ 4353748 w 4356515"/>
              <a:gd name="connsiteY3" fmla="*/ 3221270 h 5154799"/>
              <a:gd name="connsiteX4" fmla="*/ 4356016 w 4356515"/>
              <a:gd name="connsiteY4" fmla="*/ 5153970 h 5154799"/>
              <a:gd name="connsiteX5" fmla="*/ 1811 w 4356515"/>
              <a:gd name="connsiteY5" fmla="*/ 5154799 h 5154799"/>
              <a:gd name="connsiteX6" fmla="*/ 213 w 4356515"/>
              <a:gd name="connsiteY6" fmla="*/ 0 h 5154799"/>
              <a:gd name="connsiteX0" fmla="*/ 213 w 4356875"/>
              <a:gd name="connsiteY0" fmla="*/ 0 h 5154799"/>
              <a:gd name="connsiteX1" fmla="*/ 4355493 w 4356875"/>
              <a:gd name="connsiteY1" fmla="*/ 102 h 5154799"/>
              <a:gd name="connsiteX2" fmla="*/ 4356016 w 4356875"/>
              <a:gd name="connsiteY2" fmla="*/ 2044947 h 5154799"/>
              <a:gd name="connsiteX3" fmla="*/ 4356016 w 4356875"/>
              <a:gd name="connsiteY3" fmla="*/ 3223656 h 5154799"/>
              <a:gd name="connsiteX4" fmla="*/ 4356016 w 4356875"/>
              <a:gd name="connsiteY4" fmla="*/ 5153970 h 5154799"/>
              <a:gd name="connsiteX5" fmla="*/ 1811 w 4356875"/>
              <a:gd name="connsiteY5" fmla="*/ 5154799 h 5154799"/>
              <a:gd name="connsiteX6" fmla="*/ 213 w 4356875"/>
              <a:gd name="connsiteY6" fmla="*/ 0 h 5154799"/>
              <a:gd name="connsiteX0" fmla="*/ 213 w 4356875"/>
              <a:gd name="connsiteY0" fmla="*/ 0 h 5154799"/>
              <a:gd name="connsiteX1" fmla="*/ 4355493 w 4356875"/>
              <a:gd name="connsiteY1" fmla="*/ 102 h 5154799"/>
              <a:gd name="connsiteX2" fmla="*/ 4356016 w 4356875"/>
              <a:gd name="connsiteY2" fmla="*/ 2044947 h 5154799"/>
              <a:gd name="connsiteX3" fmla="*/ 4356016 w 4356875"/>
              <a:gd name="connsiteY3" fmla="*/ 3223656 h 5154799"/>
              <a:gd name="connsiteX4" fmla="*/ 4356016 w 4356875"/>
              <a:gd name="connsiteY4" fmla="*/ 5153970 h 5154799"/>
              <a:gd name="connsiteX5" fmla="*/ 1811 w 4356875"/>
              <a:gd name="connsiteY5" fmla="*/ 5154799 h 5154799"/>
              <a:gd name="connsiteX6" fmla="*/ 213 w 4356875"/>
              <a:gd name="connsiteY6" fmla="*/ 0 h 51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75" h="5154799">
                <a:moveTo>
                  <a:pt x="213" y="0"/>
                </a:moveTo>
                <a:lnTo>
                  <a:pt x="4355493" y="102"/>
                </a:lnTo>
                <a:cubicBezTo>
                  <a:pt x="4355754" y="1018945"/>
                  <a:pt x="4356307" y="1506097"/>
                  <a:pt x="4356016" y="2044947"/>
                </a:cubicBezTo>
                <a:cubicBezTo>
                  <a:pt x="3561994" y="2104207"/>
                  <a:pt x="3673405" y="3231611"/>
                  <a:pt x="4356016" y="3223656"/>
                </a:cubicBezTo>
                <a:cubicBezTo>
                  <a:pt x="4356103" y="4082634"/>
                  <a:pt x="4357906" y="4476194"/>
                  <a:pt x="4356016" y="5153970"/>
                </a:cubicBezTo>
                <a:lnTo>
                  <a:pt x="1811" y="5154799"/>
                </a:lnTo>
                <a:cubicBezTo>
                  <a:pt x="3864" y="5026741"/>
                  <a:pt x="-1058" y="1365805"/>
                  <a:pt x="213" y="0"/>
                </a:cubicBez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/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dirty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45140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6678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Diapo titre + 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679201"/>
            <a:ext cx="5945925" cy="4206240"/>
          </a:xfrm>
        </p:spPr>
        <p:txBody>
          <a:bodyPr anchor="t"/>
          <a:lstStyle>
            <a:lvl1pPr algn="l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l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l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021357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Diapo titre + image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679201"/>
            <a:ext cx="5943600" cy="4206240"/>
          </a:xfrm>
        </p:spPr>
        <p:txBody>
          <a:bodyPr anchor="t"/>
          <a:lstStyle>
            <a:lvl1pPr algn="l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l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l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85352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Diapo titre + image é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CA85DF5-240B-7442-8446-81609C287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679201"/>
            <a:ext cx="5943600" cy="4206240"/>
          </a:xfrm>
        </p:spPr>
        <p:txBody>
          <a:bodyPr anchor="t"/>
          <a:lstStyle>
            <a:lvl1pPr algn="l">
              <a:defRPr sz="5333" b="1" i="0" cap="all" baseline="0">
                <a:solidFill>
                  <a:schemeClr val="bg1"/>
                </a:solidFill>
              </a:defRPr>
            </a:lvl1pPr>
            <a:lvl2pPr marL="25399" indent="0" algn="l">
              <a:buNone/>
              <a:tabLst/>
              <a:defRPr sz="2933" cap="all" baseline="0">
                <a:solidFill>
                  <a:schemeClr val="bg1"/>
                </a:solidFill>
              </a:defRPr>
            </a:lvl2pPr>
            <a:lvl3pPr marL="25399" indent="0" algn="l">
              <a:spcBef>
                <a:spcPts val="1067"/>
              </a:spcBef>
              <a:buNone/>
              <a:tabLst/>
              <a:defRPr sz="2400">
                <a:solidFill>
                  <a:schemeClr val="bg1"/>
                </a:solidFill>
              </a:defRPr>
            </a:lvl3pPr>
            <a:lvl4pPr marL="25399" indent="0" algn="ctr">
              <a:spcBef>
                <a:spcPts val="1067"/>
              </a:spcBef>
              <a:buNone/>
              <a:tabLst/>
              <a:defRPr sz="3200">
                <a:solidFill>
                  <a:schemeClr val="bg1"/>
                </a:solidFill>
              </a:defRPr>
            </a:lvl4pPr>
            <a:lvl5pPr algn="ctr">
              <a:spcBef>
                <a:spcPts val="1067"/>
              </a:spcBef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FE8DD847-0B6C-A247-A7A8-0E54FB34748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98335" y="288119"/>
            <a:ext cx="5205319" cy="6292568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  <a:gd name="connsiteX0" fmla="*/ 0 w 9263933"/>
              <a:gd name="connsiteY0" fmla="*/ 2733325 h 5248717"/>
              <a:gd name="connsiteX1" fmla="*/ 4577507 w 9263933"/>
              <a:gd name="connsiteY1" fmla="*/ 105167 h 5248717"/>
              <a:gd name="connsiteX2" fmla="*/ 7562372 w 9263933"/>
              <a:gd name="connsiteY2" fmla="*/ 734861 h 5248717"/>
              <a:gd name="connsiteX3" fmla="*/ 9156598 w 9263933"/>
              <a:gd name="connsiteY3" fmla="*/ 2724520 h 5248717"/>
              <a:gd name="connsiteX4" fmla="*/ 4584124 w 9263933"/>
              <a:gd name="connsiteY4" fmla="*/ 5248668 h 5248717"/>
              <a:gd name="connsiteX5" fmla="*/ 0 w 9263933"/>
              <a:gd name="connsiteY5" fmla="*/ 2733325 h 5248717"/>
              <a:gd name="connsiteX0" fmla="*/ 0 w 9156598"/>
              <a:gd name="connsiteY0" fmla="*/ 2733325 h 5345487"/>
              <a:gd name="connsiteX1" fmla="*/ 4577507 w 9156598"/>
              <a:gd name="connsiteY1" fmla="*/ 105167 h 5345487"/>
              <a:gd name="connsiteX2" fmla="*/ 7562372 w 9156598"/>
              <a:gd name="connsiteY2" fmla="*/ 734861 h 5345487"/>
              <a:gd name="connsiteX3" fmla="*/ 9156598 w 9156598"/>
              <a:gd name="connsiteY3" fmla="*/ 2724520 h 5345487"/>
              <a:gd name="connsiteX4" fmla="*/ 7562372 w 9156598"/>
              <a:gd name="connsiteY4" fmla="*/ 4625759 h 5345487"/>
              <a:gd name="connsiteX5" fmla="*/ 4584124 w 9156598"/>
              <a:gd name="connsiteY5" fmla="*/ 5248668 h 5345487"/>
              <a:gd name="connsiteX6" fmla="*/ 0 w 9156598"/>
              <a:gd name="connsiteY6" fmla="*/ 2733325 h 5345487"/>
              <a:gd name="connsiteX0" fmla="*/ 0 w 7935065"/>
              <a:gd name="connsiteY0" fmla="*/ 2781506 h 5393668"/>
              <a:gd name="connsiteX1" fmla="*/ 4577507 w 7935065"/>
              <a:gd name="connsiteY1" fmla="*/ 153348 h 5393668"/>
              <a:gd name="connsiteX2" fmla="*/ 7562372 w 7935065"/>
              <a:gd name="connsiteY2" fmla="*/ 783042 h 5393668"/>
              <a:gd name="connsiteX3" fmla="*/ 7562372 w 7935065"/>
              <a:gd name="connsiteY3" fmla="*/ 4673940 h 5393668"/>
              <a:gd name="connsiteX4" fmla="*/ 4584124 w 7935065"/>
              <a:gd name="connsiteY4" fmla="*/ 5296849 h 5393668"/>
              <a:gd name="connsiteX5" fmla="*/ 0 w 7935065"/>
              <a:gd name="connsiteY5" fmla="*/ 2781506 h 5393668"/>
              <a:gd name="connsiteX0" fmla="*/ 0 w 7935066"/>
              <a:gd name="connsiteY0" fmla="*/ 2641672 h 5253834"/>
              <a:gd name="connsiteX1" fmla="*/ 4577507 w 7935066"/>
              <a:gd name="connsiteY1" fmla="*/ 13514 h 5253834"/>
              <a:gd name="connsiteX2" fmla="*/ 7562372 w 7935066"/>
              <a:gd name="connsiteY2" fmla="*/ 643208 h 5253834"/>
              <a:gd name="connsiteX3" fmla="*/ 7562372 w 7935066"/>
              <a:gd name="connsiteY3" fmla="*/ 4534106 h 5253834"/>
              <a:gd name="connsiteX4" fmla="*/ 4584124 w 7935066"/>
              <a:gd name="connsiteY4" fmla="*/ 5157015 h 5253834"/>
              <a:gd name="connsiteX5" fmla="*/ 0 w 7935066"/>
              <a:gd name="connsiteY5" fmla="*/ 2641672 h 5253834"/>
              <a:gd name="connsiteX0" fmla="*/ 0 w 7935066"/>
              <a:gd name="connsiteY0" fmla="*/ 2629095 h 5241257"/>
              <a:gd name="connsiteX1" fmla="*/ 4577507 w 7935066"/>
              <a:gd name="connsiteY1" fmla="*/ 937 h 5241257"/>
              <a:gd name="connsiteX2" fmla="*/ 7562372 w 7935066"/>
              <a:gd name="connsiteY2" fmla="*/ 630631 h 5241257"/>
              <a:gd name="connsiteX3" fmla="*/ 7562372 w 7935066"/>
              <a:gd name="connsiteY3" fmla="*/ 4521529 h 5241257"/>
              <a:gd name="connsiteX4" fmla="*/ 4584124 w 7935066"/>
              <a:gd name="connsiteY4" fmla="*/ 5144438 h 5241257"/>
              <a:gd name="connsiteX5" fmla="*/ 0 w 7935066"/>
              <a:gd name="connsiteY5" fmla="*/ 2629095 h 5241257"/>
              <a:gd name="connsiteX0" fmla="*/ 0 w 7786206"/>
              <a:gd name="connsiteY0" fmla="*/ 2629095 h 5241257"/>
              <a:gd name="connsiteX1" fmla="*/ 4577507 w 7786206"/>
              <a:gd name="connsiteY1" fmla="*/ 937 h 5241257"/>
              <a:gd name="connsiteX2" fmla="*/ 7562372 w 7786206"/>
              <a:gd name="connsiteY2" fmla="*/ 630631 h 5241257"/>
              <a:gd name="connsiteX3" fmla="*/ 7562372 w 7786206"/>
              <a:gd name="connsiteY3" fmla="*/ 4521529 h 5241257"/>
              <a:gd name="connsiteX4" fmla="*/ 4584124 w 7786206"/>
              <a:gd name="connsiteY4" fmla="*/ 5144438 h 5241257"/>
              <a:gd name="connsiteX5" fmla="*/ 0 w 7786206"/>
              <a:gd name="connsiteY5" fmla="*/ 2629095 h 5241257"/>
              <a:gd name="connsiteX0" fmla="*/ 0 w 7576295"/>
              <a:gd name="connsiteY0" fmla="*/ 2629095 h 5241257"/>
              <a:gd name="connsiteX1" fmla="*/ 4577507 w 7576295"/>
              <a:gd name="connsiteY1" fmla="*/ 937 h 5241257"/>
              <a:gd name="connsiteX2" fmla="*/ 7562372 w 7576295"/>
              <a:gd name="connsiteY2" fmla="*/ 630631 h 5241257"/>
              <a:gd name="connsiteX3" fmla="*/ 7562372 w 7576295"/>
              <a:gd name="connsiteY3" fmla="*/ 4521529 h 5241257"/>
              <a:gd name="connsiteX4" fmla="*/ 4584124 w 7576295"/>
              <a:gd name="connsiteY4" fmla="*/ 5144438 h 5241257"/>
              <a:gd name="connsiteX5" fmla="*/ 0 w 7576295"/>
              <a:gd name="connsiteY5" fmla="*/ 2629095 h 5241257"/>
              <a:gd name="connsiteX0" fmla="*/ 0 w 7576295"/>
              <a:gd name="connsiteY0" fmla="*/ 2629095 h 5241257"/>
              <a:gd name="connsiteX1" fmla="*/ 4577507 w 7576295"/>
              <a:gd name="connsiteY1" fmla="*/ 937 h 5241257"/>
              <a:gd name="connsiteX2" fmla="*/ 7562372 w 7576295"/>
              <a:gd name="connsiteY2" fmla="*/ 630631 h 5241257"/>
              <a:gd name="connsiteX3" fmla="*/ 7562372 w 7576295"/>
              <a:gd name="connsiteY3" fmla="*/ 4521529 h 5241257"/>
              <a:gd name="connsiteX4" fmla="*/ 4584124 w 7576295"/>
              <a:gd name="connsiteY4" fmla="*/ 5144438 h 5241257"/>
              <a:gd name="connsiteX5" fmla="*/ 0 w 7576295"/>
              <a:gd name="connsiteY5" fmla="*/ 2629095 h 5241257"/>
              <a:gd name="connsiteX0" fmla="*/ 0 w 7576295"/>
              <a:gd name="connsiteY0" fmla="*/ 2629095 h 5241257"/>
              <a:gd name="connsiteX1" fmla="*/ 4577507 w 7576295"/>
              <a:gd name="connsiteY1" fmla="*/ 937 h 5241257"/>
              <a:gd name="connsiteX2" fmla="*/ 7562372 w 7576295"/>
              <a:gd name="connsiteY2" fmla="*/ 630631 h 5241257"/>
              <a:gd name="connsiteX3" fmla="*/ 7562372 w 7576295"/>
              <a:gd name="connsiteY3" fmla="*/ 4521529 h 5241257"/>
              <a:gd name="connsiteX4" fmla="*/ 4584124 w 7576295"/>
              <a:gd name="connsiteY4" fmla="*/ 5144438 h 5241257"/>
              <a:gd name="connsiteX5" fmla="*/ 0 w 7576295"/>
              <a:gd name="connsiteY5" fmla="*/ 2629095 h 5241257"/>
              <a:gd name="connsiteX0" fmla="*/ 0 w 7576295"/>
              <a:gd name="connsiteY0" fmla="*/ 2628158 h 5240320"/>
              <a:gd name="connsiteX1" fmla="*/ 4577507 w 7576295"/>
              <a:gd name="connsiteY1" fmla="*/ 0 h 5240320"/>
              <a:gd name="connsiteX2" fmla="*/ 7562372 w 7576295"/>
              <a:gd name="connsiteY2" fmla="*/ 629694 h 5240320"/>
              <a:gd name="connsiteX3" fmla="*/ 7562372 w 7576295"/>
              <a:gd name="connsiteY3" fmla="*/ 4520592 h 5240320"/>
              <a:gd name="connsiteX4" fmla="*/ 4584124 w 7576295"/>
              <a:gd name="connsiteY4" fmla="*/ 5143501 h 5240320"/>
              <a:gd name="connsiteX5" fmla="*/ 0 w 7576295"/>
              <a:gd name="connsiteY5" fmla="*/ 2628158 h 5240320"/>
              <a:gd name="connsiteX0" fmla="*/ 0 w 7576295"/>
              <a:gd name="connsiteY0" fmla="*/ 2628158 h 5240320"/>
              <a:gd name="connsiteX1" fmla="*/ 4577507 w 7576295"/>
              <a:gd name="connsiteY1" fmla="*/ 0 h 5240320"/>
              <a:gd name="connsiteX2" fmla="*/ 7562372 w 7576295"/>
              <a:gd name="connsiteY2" fmla="*/ 629694 h 5240320"/>
              <a:gd name="connsiteX3" fmla="*/ 7562372 w 7576295"/>
              <a:gd name="connsiteY3" fmla="*/ 4520592 h 5240320"/>
              <a:gd name="connsiteX4" fmla="*/ 4584124 w 7576295"/>
              <a:gd name="connsiteY4" fmla="*/ 5143501 h 5240320"/>
              <a:gd name="connsiteX5" fmla="*/ 0 w 7576295"/>
              <a:gd name="connsiteY5" fmla="*/ 2628158 h 5240320"/>
              <a:gd name="connsiteX0" fmla="*/ 0 w 7576295"/>
              <a:gd name="connsiteY0" fmla="*/ 2628158 h 5240320"/>
              <a:gd name="connsiteX1" fmla="*/ 4577507 w 7576295"/>
              <a:gd name="connsiteY1" fmla="*/ 0 h 5240320"/>
              <a:gd name="connsiteX2" fmla="*/ 7562372 w 7576295"/>
              <a:gd name="connsiteY2" fmla="*/ 629694 h 5240320"/>
              <a:gd name="connsiteX3" fmla="*/ 7562372 w 7576295"/>
              <a:gd name="connsiteY3" fmla="*/ 4520592 h 5240320"/>
              <a:gd name="connsiteX4" fmla="*/ 4584124 w 7576295"/>
              <a:gd name="connsiteY4" fmla="*/ 5143501 h 5240320"/>
              <a:gd name="connsiteX5" fmla="*/ 0 w 7576295"/>
              <a:gd name="connsiteY5" fmla="*/ 2628158 h 5240320"/>
              <a:gd name="connsiteX0" fmla="*/ 0 w 7576295"/>
              <a:gd name="connsiteY0" fmla="*/ 2628158 h 5240320"/>
              <a:gd name="connsiteX1" fmla="*/ 4577507 w 7576295"/>
              <a:gd name="connsiteY1" fmla="*/ 0 h 5240320"/>
              <a:gd name="connsiteX2" fmla="*/ 7562372 w 7576295"/>
              <a:gd name="connsiteY2" fmla="*/ 629694 h 5240320"/>
              <a:gd name="connsiteX3" fmla="*/ 7562372 w 7576295"/>
              <a:gd name="connsiteY3" fmla="*/ 4520592 h 5240320"/>
              <a:gd name="connsiteX4" fmla="*/ 4584124 w 7576295"/>
              <a:gd name="connsiteY4" fmla="*/ 5143501 h 5240320"/>
              <a:gd name="connsiteX5" fmla="*/ 0 w 7576295"/>
              <a:gd name="connsiteY5" fmla="*/ 2628158 h 5240320"/>
              <a:gd name="connsiteX0" fmla="*/ 0 w 7576295"/>
              <a:gd name="connsiteY0" fmla="*/ 2628158 h 5240320"/>
              <a:gd name="connsiteX1" fmla="*/ 4577507 w 7576295"/>
              <a:gd name="connsiteY1" fmla="*/ 0 h 5240320"/>
              <a:gd name="connsiteX2" fmla="*/ 7562372 w 7576295"/>
              <a:gd name="connsiteY2" fmla="*/ 629694 h 5240320"/>
              <a:gd name="connsiteX3" fmla="*/ 7562372 w 7576295"/>
              <a:gd name="connsiteY3" fmla="*/ 4520592 h 5240320"/>
              <a:gd name="connsiteX4" fmla="*/ 4584124 w 7576295"/>
              <a:gd name="connsiteY4" fmla="*/ 5143501 h 5240320"/>
              <a:gd name="connsiteX5" fmla="*/ 0 w 7576295"/>
              <a:gd name="connsiteY5" fmla="*/ 2628158 h 5240320"/>
              <a:gd name="connsiteX0" fmla="*/ 0 w 7576295"/>
              <a:gd name="connsiteY0" fmla="*/ 2628164 h 5240326"/>
              <a:gd name="connsiteX1" fmla="*/ 4577507 w 7576295"/>
              <a:gd name="connsiteY1" fmla="*/ 6 h 5240326"/>
              <a:gd name="connsiteX2" fmla="*/ 7562372 w 7576295"/>
              <a:gd name="connsiteY2" fmla="*/ 629700 h 5240326"/>
              <a:gd name="connsiteX3" fmla="*/ 7562372 w 7576295"/>
              <a:gd name="connsiteY3" fmla="*/ 4520598 h 5240326"/>
              <a:gd name="connsiteX4" fmla="*/ 4584124 w 7576295"/>
              <a:gd name="connsiteY4" fmla="*/ 5143507 h 5240326"/>
              <a:gd name="connsiteX5" fmla="*/ 0 w 7576295"/>
              <a:gd name="connsiteY5" fmla="*/ 2628164 h 5240326"/>
              <a:gd name="connsiteX0" fmla="*/ 0 w 7576295"/>
              <a:gd name="connsiteY0" fmla="*/ 2628164 h 5240326"/>
              <a:gd name="connsiteX1" fmla="*/ 4577507 w 7576295"/>
              <a:gd name="connsiteY1" fmla="*/ 6 h 5240326"/>
              <a:gd name="connsiteX2" fmla="*/ 7562372 w 7576295"/>
              <a:gd name="connsiteY2" fmla="*/ 629700 h 5240326"/>
              <a:gd name="connsiteX3" fmla="*/ 7562372 w 7576295"/>
              <a:gd name="connsiteY3" fmla="*/ 4520598 h 5240326"/>
              <a:gd name="connsiteX4" fmla="*/ 4584124 w 7576295"/>
              <a:gd name="connsiteY4" fmla="*/ 5143507 h 5240326"/>
              <a:gd name="connsiteX5" fmla="*/ 0 w 7576295"/>
              <a:gd name="connsiteY5" fmla="*/ 2628164 h 5240326"/>
              <a:gd name="connsiteX0" fmla="*/ 0 w 7576295"/>
              <a:gd name="connsiteY0" fmla="*/ 2628164 h 5240326"/>
              <a:gd name="connsiteX1" fmla="*/ 4577507 w 7576295"/>
              <a:gd name="connsiteY1" fmla="*/ 6 h 5240326"/>
              <a:gd name="connsiteX2" fmla="*/ 7562372 w 7576295"/>
              <a:gd name="connsiteY2" fmla="*/ 629700 h 5240326"/>
              <a:gd name="connsiteX3" fmla="*/ 7562372 w 7576295"/>
              <a:gd name="connsiteY3" fmla="*/ 4520598 h 5240326"/>
              <a:gd name="connsiteX4" fmla="*/ 4584124 w 7576295"/>
              <a:gd name="connsiteY4" fmla="*/ 5143507 h 5240326"/>
              <a:gd name="connsiteX5" fmla="*/ 0 w 7576295"/>
              <a:gd name="connsiteY5" fmla="*/ 2628164 h 5240326"/>
              <a:gd name="connsiteX0" fmla="*/ 0 w 7576295"/>
              <a:gd name="connsiteY0" fmla="*/ 2628164 h 5240326"/>
              <a:gd name="connsiteX1" fmla="*/ 4577507 w 7576295"/>
              <a:gd name="connsiteY1" fmla="*/ 6 h 5240326"/>
              <a:gd name="connsiteX2" fmla="*/ 7562372 w 7576295"/>
              <a:gd name="connsiteY2" fmla="*/ 629700 h 5240326"/>
              <a:gd name="connsiteX3" fmla="*/ 7562372 w 7576295"/>
              <a:gd name="connsiteY3" fmla="*/ 4520598 h 5240326"/>
              <a:gd name="connsiteX4" fmla="*/ 4584124 w 7576295"/>
              <a:gd name="connsiteY4" fmla="*/ 5143507 h 5240326"/>
              <a:gd name="connsiteX5" fmla="*/ 0 w 7576295"/>
              <a:gd name="connsiteY5" fmla="*/ 2628164 h 5240326"/>
              <a:gd name="connsiteX0" fmla="*/ 0 w 7576295"/>
              <a:gd name="connsiteY0" fmla="*/ 2628164 h 5143766"/>
              <a:gd name="connsiteX1" fmla="*/ 4577507 w 7576295"/>
              <a:gd name="connsiteY1" fmla="*/ 6 h 5143766"/>
              <a:gd name="connsiteX2" fmla="*/ 7562372 w 7576295"/>
              <a:gd name="connsiteY2" fmla="*/ 629700 h 5143766"/>
              <a:gd name="connsiteX3" fmla="*/ 7562372 w 7576295"/>
              <a:gd name="connsiteY3" fmla="*/ 4520598 h 5143766"/>
              <a:gd name="connsiteX4" fmla="*/ 4584124 w 7576295"/>
              <a:gd name="connsiteY4" fmla="*/ 5143507 h 5143766"/>
              <a:gd name="connsiteX5" fmla="*/ 0 w 7576295"/>
              <a:gd name="connsiteY5" fmla="*/ 2628164 h 5143766"/>
              <a:gd name="connsiteX0" fmla="*/ 0 w 7576295"/>
              <a:gd name="connsiteY0" fmla="*/ 2628164 h 5143766"/>
              <a:gd name="connsiteX1" fmla="*/ 4577507 w 7576295"/>
              <a:gd name="connsiteY1" fmla="*/ 6 h 5143766"/>
              <a:gd name="connsiteX2" fmla="*/ 7562372 w 7576295"/>
              <a:gd name="connsiteY2" fmla="*/ 629700 h 5143766"/>
              <a:gd name="connsiteX3" fmla="*/ 7562372 w 7576295"/>
              <a:gd name="connsiteY3" fmla="*/ 4520598 h 5143766"/>
              <a:gd name="connsiteX4" fmla="*/ 4584124 w 7576295"/>
              <a:gd name="connsiteY4" fmla="*/ 5143507 h 5143766"/>
              <a:gd name="connsiteX5" fmla="*/ 0 w 7576295"/>
              <a:gd name="connsiteY5" fmla="*/ 2628164 h 5143766"/>
              <a:gd name="connsiteX0" fmla="*/ 0 w 7576295"/>
              <a:gd name="connsiteY0" fmla="*/ 2628164 h 5143766"/>
              <a:gd name="connsiteX1" fmla="*/ 4577507 w 7576295"/>
              <a:gd name="connsiteY1" fmla="*/ 6 h 5143766"/>
              <a:gd name="connsiteX2" fmla="*/ 7562372 w 7576295"/>
              <a:gd name="connsiteY2" fmla="*/ 629700 h 5143766"/>
              <a:gd name="connsiteX3" fmla="*/ 7562372 w 7576295"/>
              <a:gd name="connsiteY3" fmla="*/ 4520598 h 5143766"/>
              <a:gd name="connsiteX4" fmla="*/ 4584124 w 7576295"/>
              <a:gd name="connsiteY4" fmla="*/ 5143507 h 5143766"/>
              <a:gd name="connsiteX5" fmla="*/ 0 w 7576295"/>
              <a:gd name="connsiteY5" fmla="*/ 2628164 h 5143766"/>
              <a:gd name="connsiteX0" fmla="*/ 0 w 7576295"/>
              <a:gd name="connsiteY0" fmla="*/ 2628164 h 5143766"/>
              <a:gd name="connsiteX1" fmla="*/ 4577507 w 7576295"/>
              <a:gd name="connsiteY1" fmla="*/ 6 h 5143766"/>
              <a:gd name="connsiteX2" fmla="*/ 7562372 w 7576295"/>
              <a:gd name="connsiteY2" fmla="*/ 629700 h 5143766"/>
              <a:gd name="connsiteX3" fmla="*/ 7562372 w 7576295"/>
              <a:gd name="connsiteY3" fmla="*/ 4520598 h 5143766"/>
              <a:gd name="connsiteX4" fmla="*/ 4584124 w 7576295"/>
              <a:gd name="connsiteY4" fmla="*/ 5143507 h 5143766"/>
              <a:gd name="connsiteX5" fmla="*/ 0 w 7576295"/>
              <a:gd name="connsiteY5" fmla="*/ 2628164 h 5143766"/>
              <a:gd name="connsiteX0" fmla="*/ 0 w 7576295"/>
              <a:gd name="connsiteY0" fmla="*/ 2628158 h 5143760"/>
              <a:gd name="connsiteX1" fmla="*/ 4577507 w 7576295"/>
              <a:gd name="connsiteY1" fmla="*/ 0 h 5143760"/>
              <a:gd name="connsiteX2" fmla="*/ 7562372 w 7576295"/>
              <a:gd name="connsiteY2" fmla="*/ 629694 h 5143760"/>
              <a:gd name="connsiteX3" fmla="*/ 7562372 w 7576295"/>
              <a:gd name="connsiteY3" fmla="*/ 4520592 h 5143760"/>
              <a:gd name="connsiteX4" fmla="*/ 4584124 w 7576295"/>
              <a:gd name="connsiteY4" fmla="*/ 5143501 h 5143760"/>
              <a:gd name="connsiteX5" fmla="*/ 0 w 7576295"/>
              <a:gd name="connsiteY5" fmla="*/ 2628158 h 5143760"/>
              <a:gd name="connsiteX0" fmla="*/ 0 w 7576295"/>
              <a:gd name="connsiteY0" fmla="*/ 2628158 h 5143760"/>
              <a:gd name="connsiteX1" fmla="*/ 4577507 w 7576295"/>
              <a:gd name="connsiteY1" fmla="*/ 0 h 5143760"/>
              <a:gd name="connsiteX2" fmla="*/ 7562372 w 7576295"/>
              <a:gd name="connsiteY2" fmla="*/ 629694 h 5143760"/>
              <a:gd name="connsiteX3" fmla="*/ 7562372 w 7576295"/>
              <a:gd name="connsiteY3" fmla="*/ 4520592 h 5143760"/>
              <a:gd name="connsiteX4" fmla="*/ 4584124 w 7576295"/>
              <a:gd name="connsiteY4" fmla="*/ 5143501 h 5143760"/>
              <a:gd name="connsiteX5" fmla="*/ 0 w 7576295"/>
              <a:gd name="connsiteY5" fmla="*/ 2628158 h 5143760"/>
              <a:gd name="connsiteX0" fmla="*/ 0 w 7576295"/>
              <a:gd name="connsiteY0" fmla="*/ 2628158 h 5143760"/>
              <a:gd name="connsiteX1" fmla="*/ 4577507 w 7576295"/>
              <a:gd name="connsiteY1" fmla="*/ 0 h 5143760"/>
              <a:gd name="connsiteX2" fmla="*/ 7562372 w 7576295"/>
              <a:gd name="connsiteY2" fmla="*/ 629694 h 5143760"/>
              <a:gd name="connsiteX3" fmla="*/ 7562372 w 7576295"/>
              <a:gd name="connsiteY3" fmla="*/ 4520592 h 5143760"/>
              <a:gd name="connsiteX4" fmla="*/ 4584124 w 7576295"/>
              <a:gd name="connsiteY4" fmla="*/ 5143501 h 5143760"/>
              <a:gd name="connsiteX5" fmla="*/ 0 w 7576295"/>
              <a:gd name="connsiteY5" fmla="*/ 2628158 h 5143760"/>
              <a:gd name="connsiteX0" fmla="*/ 0 w 7576295"/>
              <a:gd name="connsiteY0" fmla="*/ 2628158 h 5143760"/>
              <a:gd name="connsiteX1" fmla="*/ 4577507 w 7576295"/>
              <a:gd name="connsiteY1" fmla="*/ 0 h 5143760"/>
              <a:gd name="connsiteX2" fmla="*/ 7562372 w 7576295"/>
              <a:gd name="connsiteY2" fmla="*/ 629694 h 5143760"/>
              <a:gd name="connsiteX3" fmla="*/ 7562372 w 7576295"/>
              <a:gd name="connsiteY3" fmla="*/ 4520592 h 5143760"/>
              <a:gd name="connsiteX4" fmla="*/ 4584124 w 7576295"/>
              <a:gd name="connsiteY4" fmla="*/ 5143501 h 5143760"/>
              <a:gd name="connsiteX5" fmla="*/ 0 w 7576295"/>
              <a:gd name="connsiteY5" fmla="*/ 2628158 h 5143760"/>
              <a:gd name="connsiteX0" fmla="*/ 0 w 7576295"/>
              <a:gd name="connsiteY0" fmla="*/ 2628158 h 5143760"/>
              <a:gd name="connsiteX1" fmla="*/ 4577507 w 7576295"/>
              <a:gd name="connsiteY1" fmla="*/ 0 h 5143760"/>
              <a:gd name="connsiteX2" fmla="*/ 7562372 w 7576295"/>
              <a:gd name="connsiteY2" fmla="*/ 629694 h 5143760"/>
              <a:gd name="connsiteX3" fmla="*/ 7562372 w 7576295"/>
              <a:gd name="connsiteY3" fmla="*/ 4520592 h 5143760"/>
              <a:gd name="connsiteX4" fmla="*/ 4584124 w 7576295"/>
              <a:gd name="connsiteY4" fmla="*/ 5143501 h 5143760"/>
              <a:gd name="connsiteX5" fmla="*/ 0 w 7576295"/>
              <a:gd name="connsiteY5" fmla="*/ 2628158 h 5143760"/>
              <a:gd name="connsiteX0" fmla="*/ 0 w 7576295"/>
              <a:gd name="connsiteY0" fmla="*/ 2628158 h 5143760"/>
              <a:gd name="connsiteX1" fmla="*/ 4577507 w 7576295"/>
              <a:gd name="connsiteY1" fmla="*/ 0 h 5143760"/>
              <a:gd name="connsiteX2" fmla="*/ 7562372 w 7576295"/>
              <a:gd name="connsiteY2" fmla="*/ 629694 h 5143760"/>
              <a:gd name="connsiteX3" fmla="*/ 7562372 w 7576295"/>
              <a:gd name="connsiteY3" fmla="*/ 4520592 h 5143760"/>
              <a:gd name="connsiteX4" fmla="*/ 4584124 w 7576295"/>
              <a:gd name="connsiteY4" fmla="*/ 5143501 h 5143760"/>
              <a:gd name="connsiteX5" fmla="*/ 0 w 7576295"/>
              <a:gd name="connsiteY5" fmla="*/ 2628158 h 514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6295" h="5143760">
                <a:moveTo>
                  <a:pt x="0" y="2628158"/>
                </a:moveTo>
                <a:cubicBezTo>
                  <a:pt x="23839" y="928989"/>
                  <a:pt x="2335459" y="18258"/>
                  <a:pt x="4577507" y="0"/>
                </a:cubicBezTo>
                <a:cubicBezTo>
                  <a:pt x="5525264" y="6701"/>
                  <a:pt x="6481486" y="127123"/>
                  <a:pt x="7562372" y="629694"/>
                </a:cubicBezTo>
                <a:cubicBezTo>
                  <a:pt x="7576717" y="1424083"/>
                  <a:pt x="7584728" y="3768292"/>
                  <a:pt x="7562372" y="4520592"/>
                </a:cubicBezTo>
                <a:cubicBezTo>
                  <a:pt x="6772566" y="4923117"/>
                  <a:pt x="5636566" y="5138826"/>
                  <a:pt x="4584124" y="5143501"/>
                </a:cubicBezTo>
                <a:cubicBezTo>
                  <a:pt x="2448584" y="5161736"/>
                  <a:pt x="82278" y="4217035"/>
                  <a:pt x="0" y="2628158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21090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C446D-CA9A-5D48-A81D-770581155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975" y="2351312"/>
            <a:ext cx="1051560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E0F3E3-2A3D-4542-BD27-6526C0720EB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120312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3" y="228601"/>
            <a:ext cx="10972799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C446D-CA9A-5D48-A81D-770581155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51312"/>
            <a:ext cx="466344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3561FED-3507-004B-B3A2-81C280E267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03719" y="2351312"/>
            <a:ext cx="466344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64B09567-181E-2740-A0F8-F6AADE00719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3552557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image et descrip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3561FED-3507-004B-B3A2-81C280E267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6631" y="2411532"/>
            <a:ext cx="5765344" cy="371939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400"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A3ADA74-84BA-5C47-9A7A-32061E6510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2422417"/>
            <a:ext cx="5965371" cy="314529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fr-CA" dirty="0"/>
              <a:t>Cliquez sur l’icône pour ajouter une image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13BCA1B-077D-A341-A596-89A43F71A9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8965" y="5645130"/>
            <a:ext cx="5376407" cy="485797"/>
          </a:xfrm>
        </p:spPr>
        <p:txBody>
          <a:bodyPr anchor="t">
            <a:normAutofit/>
          </a:bodyPr>
          <a:lstStyle>
            <a:lvl1pPr marL="0" indent="0">
              <a:buNone/>
              <a:defRPr sz="16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insérer la légende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524D777-BF12-1B40-8C1C-C3393D8D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208CA39E-63BF-864D-AA1D-4FB0EB8B724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3955135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 r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C446D-CA9A-5D48-A81D-770581155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51312"/>
            <a:ext cx="466344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099D8C63-A0D3-7D4A-A443-B69085FD695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850851" y="2491963"/>
            <a:ext cx="3566160" cy="35661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noFill/>
          <a:ln w="1270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une image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A8973C83-04AC-FC45-8E40-17E8CB9AEA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361480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82296"/>
            <a:ext cx="10972800" cy="100990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C446D-CA9A-5D48-A81D-770581155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C7AEB7A-109B-114E-8D54-2FBF22CA43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4360" y="1209519"/>
            <a:ext cx="10972800" cy="41195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667" b="1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B47D572-1E2F-C043-A404-FB8954F5694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3990178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82296"/>
            <a:ext cx="10972800" cy="100990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C7AEB7A-109B-114E-8D54-2FBF22CA43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4360" y="1209519"/>
            <a:ext cx="10972800" cy="41195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667" b="1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D05ACAD-4603-4E49-9832-10EC0A524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51312"/>
            <a:ext cx="466344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8421058-1B6D-E246-8124-BAE96F7A44B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03720" y="2351312"/>
            <a:ext cx="466344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DFFF2987-2C88-CF42-B3CD-414503AEC39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4272369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image et descrip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82296"/>
            <a:ext cx="10972800" cy="100990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C7AEB7A-109B-114E-8D54-2FBF22CA43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4360" y="1209519"/>
            <a:ext cx="10972800" cy="41195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667" b="1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E2CB359-C0D0-5F44-A1B0-1D6343509E5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26631" y="2411532"/>
            <a:ext cx="5765344" cy="371939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400"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D35A93B4-29CE-3345-A342-8CE314E033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2422417"/>
            <a:ext cx="5965371" cy="314529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fr-CA" dirty="0"/>
              <a:t>Cliquez sur l’icône pour ajouter une image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F93E5238-0481-DE47-AC7A-B6B39E8FFE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8965" y="5645130"/>
            <a:ext cx="5376407" cy="485797"/>
          </a:xfrm>
        </p:spPr>
        <p:txBody>
          <a:bodyPr anchor="t">
            <a:normAutofit/>
          </a:bodyPr>
          <a:lstStyle>
            <a:lvl1pPr marL="0" indent="0">
              <a:buNone/>
              <a:defRPr sz="16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insérer la légende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A64C935-2AEA-4D48-9F0C-FDBE6F0DA4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108894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6706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contenu et image r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82296"/>
            <a:ext cx="11151323" cy="100990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C7AEB7A-109B-114E-8D54-2FBF22CA43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4360" y="1209519"/>
            <a:ext cx="11155680" cy="41195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667" b="1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09EE3EF-2880-9345-B7AC-96F0803EB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51312"/>
            <a:ext cx="4663440" cy="3773397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12F67BCC-5D3D-C74A-859C-9963A4955E9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850851" y="2491963"/>
            <a:ext cx="3566160" cy="356616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noFill/>
          <a:ln w="1270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une image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C9D72A8-38DD-9B41-8F67-06CE5802BE6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153501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0B1FFD-8954-9B41-A3AF-CF8D3EE2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C98FFC-EDA2-0247-9787-4FE05505A43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539546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 seu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82296"/>
            <a:ext cx="10972800" cy="100990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C7AEB7A-109B-114E-8D54-2FBF22CA43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4360" y="1209519"/>
            <a:ext cx="10972800" cy="41195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667" b="1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5295F4C-438E-FE4B-A21E-1BB14FD4296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355500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02D39-E4A4-734A-AF57-C01744BE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9417"/>
            <a:ext cx="10515600" cy="2103120"/>
          </a:xfrm>
        </p:spPr>
        <p:txBody>
          <a:bodyPr anchor="b">
            <a:normAutofit/>
          </a:bodyPr>
          <a:lstStyle>
            <a:lvl1pPr algn="ctr"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ABEB9D-C136-CE43-AC5C-8425CC100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36735"/>
            <a:ext cx="10515600" cy="1039543"/>
          </a:xfrm>
        </p:spPr>
        <p:txBody>
          <a:bodyPr>
            <a:normAutofit/>
          </a:bodyPr>
          <a:lstStyle>
            <a:lvl1pPr marL="0" indent="0" algn="ctr">
              <a:buNone/>
              <a:defRPr sz="2933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9BAA9539-8326-ED44-AF6F-548BF76E006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218374" y="4296969"/>
            <a:ext cx="1724260" cy="1721907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 pictogramme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4CAF64-1269-F946-9F6E-108A5A46C542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002F83"/>
                </a:solidFill>
              </a:rPr>
              <a:t>© CHU Sainte-Justine</a:t>
            </a:r>
          </a:p>
        </p:txBody>
      </p:sp>
    </p:spTree>
    <p:extLst>
      <p:ext uri="{BB962C8B-B14F-4D97-AF65-F5344CB8AC3E}">
        <p14:creationId xmlns:p14="http://schemas.microsoft.com/office/powerpoint/2010/main" val="1411793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andeau gauch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1256C-D1C5-8B4F-862B-B704E454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005840"/>
            <a:ext cx="3840480" cy="4846320"/>
          </a:xfrm>
        </p:spPr>
        <p:txBody>
          <a:bodyPr/>
          <a:lstStyle/>
          <a:p>
            <a:r>
              <a:rPr lang="fr-CA" dirty="0"/>
              <a:t>Modifier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280D807E-D5FA-AD4F-B53C-377A467A5D1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80289" y="1005840"/>
            <a:ext cx="4663440" cy="4846320"/>
          </a:xfrm>
        </p:spPr>
        <p:txBody>
          <a:bodyPr anchor="ctr"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56CF9A-E4E9-984D-A384-CD547809EDBD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002F83"/>
                </a:solidFill>
              </a:rPr>
              <a:t>© CHU Sainte-Justine</a:t>
            </a:r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BB14C5E1-92A4-364A-ACD5-989051E16F1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05115" y="2568047"/>
            <a:ext cx="1724260" cy="1721907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 pictogramme</a:t>
            </a:r>
          </a:p>
        </p:txBody>
      </p:sp>
    </p:spTree>
    <p:extLst>
      <p:ext uri="{BB962C8B-B14F-4D97-AF65-F5344CB8AC3E}">
        <p14:creationId xmlns:p14="http://schemas.microsoft.com/office/powerpoint/2010/main" val="2748940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25791"/>
            <a:ext cx="10972800" cy="1325563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613ADB8-D757-664D-B6BD-BABC14FFE3C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69848" y="1992089"/>
            <a:ext cx="10487027" cy="4138839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9F7C6A-59D3-7A4E-A189-13581B569217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FFFFFF"/>
                </a:solidFill>
              </a:rPr>
              <a:t>© CHU Sainte-Justine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B8F20AD-9BB9-AA45-AFA6-27A5999AB70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2995896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Titre et 4 contenu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25791"/>
            <a:ext cx="10972800" cy="1325563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2864B8-A928-FB49-86DC-B79C9E1738DC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FFFFFF"/>
                </a:solidFill>
              </a:rPr>
              <a:t>© CHU Sainte-Justine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6091D0-944E-3A4D-A409-30262FFA5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503" y="1992090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3C98093-F5EB-2949-9EBE-A455D8F5AD9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07352" y="1992090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09588E8-9F21-1E45-A7FA-ECFB8F6900E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76503" y="4156718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8228A6D-96C3-8242-935F-4F4F337743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07352" y="4156718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FCBF070-CDD1-5549-BD63-62FB5FB3EE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4218930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Titre, contenu et pictogram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5" y="225791"/>
            <a:ext cx="9804901" cy="1325563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613ADB8-D757-664D-B6BD-BABC14FFE3C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24463" y="1992089"/>
            <a:ext cx="8361112" cy="4138839"/>
          </a:xfrm>
          <a:noFill/>
        </p:spPr>
        <p:txBody>
          <a:bodyPr lIns="228600" tIns="109728">
            <a:normAutofit/>
          </a:bodyPr>
          <a:lstStyle>
            <a:lvl1pPr>
              <a:defRPr sz="2933" b="1" cap="all" baseline="0">
                <a:solidFill>
                  <a:schemeClr val="bg1"/>
                </a:solidFill>
              </a:defRPr>
            </a:lvl1pPr>
            <a:lvl2pPr marL="12700" indent="0">
              <a:spcBef>
                <a:spcPts val="400"/>
              </a:spcBef>
              <a:buNone/>
              <a:tabLst/>
              <a:defRPr sz="2400">
                <a:solidFill>
                  <a:schemeClr val="bg1"/>
                </a:solidFill>
              </a:defRPr>
            </a:lvl2pPr>
            <a:lvl3pPr marL="241294" indent="-241294">
              <a:spcBef>
                <a:spcPts val="400"/>
              </a:spcBef>
              <a:tabLst/>
              <a:defRPr sz="2400">
                <a:solidFill>
                  <a:schemeClr val="bg1"/>
                </a:solidFill>
              </a:defRPr>
            </a:lvl3pPr>
            <a:lvl4pPr marL="467772" indent="-226478">
              <a:spcBef>
                <a:spcPts val="0"/>
              </a:spcBef>
              <a:tabLst/>
              <a:defRPr sz="2133">
                <a:solidFill>
                  <a:schemeClr val="bg1"/>
                </a:solidFill>
              </a:defRPr>
            </a:lvl4pPr>
            <a:lvl5pPr marL="12700" indent="0">
              <a:spcBef>
                <a:spcPts val="400"/>
              </a:spcBef>
              <a:tabLst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E7684AC3-6B59-564F-B04E-3F511602D7B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6185" y="296253"/>
            <a:ext cx="1186251" cy="1184632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 pictogramme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912A1B-DD88-384E-9CC1-CDEE3126EB8D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FFFFFF"/>
                </a:solidFill>
              </a:rPr>
              <a:t>© CHU Sainte-Justine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22416438-19E1-6D4E-A6FB-D2B536B8F5A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1065615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eu - Titre, 4 contenus et pictogram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0B09-5F14-7444-AC8C-E6A176E6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5" y="225791"/>
            <a:ext cx="9804901" cy="1325563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E7684AC3-6B59-564F-B04E-3F511602D7B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6185" y="296253"/>
            <a:ext cx="1186251" cy="1184632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4543778 w 9144000"/>
              <a:gd name="connsiteY2" fmla="*/ 2589389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0" fmla="*/ 0 w 9165413"/>
              <a:gd name="connsiteY0" fmla="*/ 0 h 5143500"/>
              <a:gd name="connsiteX1" fmla="*/ 9144000 w 9165413"/>
              <a:gd name="connsiteY1" fmla="*/ 0 h 5143500"/>
              <a:gd name="connsiteX2" fmla="*/ 9165413 w 9165413"/>
              <a:gd name="connsiteY2" fmla="*/ 5138416 h 5143500"/>
              <a:gd name="connsiteX3" fmla="*/ 0 w 9165413"/>
              <a:gd name="connsiteY3" fmla="*/ 5143500 h 5143500"/>
              <a:gd name="connsiteX4" fmla="*/ 0 w 9165413"/>
              <a:gd name="connsiteY4" fmla="*/ 0 h 5143500"/>
              <a:gd name="connsiteX0" fmla="*/ 0 w 9174229"/>
              <a:gd name="connsiteY0" fmla="*/ 2519064 h 5143500"/>
              <a:gd name="connsiteX1" fmla="*/ 9152816 w 9174229"/>
              <a:gd name="connsiteY1" fmla="*/ 0 h 5143500"/>
              <a:gd name="connsiteX2" fmla="*/ 9174229 w 9174229"/>
              <a:gd name="connsiteY2" fmla="*/ 5138416 h 5143500"/>
              <a:gd name="connsiteX3" fmla="*/ 8816 w 9174229"/>
              <a:gd name="connsiteY3" fmla="*/ 5143500 h 5143500"/>
              <a:gd name="connsiteX4" fmla="*/ 0 w 9174229"/>
              <a:gd name="connsiteY4" fmla="*/ 2519064 h 5143500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74229"/>
              <a:gd name="connsiteY0" fmla="*/ 2504188 h 5128624"/>
              <a:gd name="connsiteX1" fmla="*/ 4374748 w 9174229"/>
              <a:gd name="connsiteY1" fmla="*/ 0 h 5128624"/>
              <a:gd name="connsiteX2" fmla="*/ 9174229 w 9174229"/>
              <a:gd name="connsiteY2" fmla="*/ 5123540 h 5128624"/>
              <a:gd name="connsiteX3" fmla="*/ 8816 w 9174229"/>
              <a:gd name="connsiteY3" fmla="*/ 5128624 h 5128624"/>
              <a:gd name="connsiteX4" fmla="*/ 0 w 9174229"/>
              <a:gd name="connsiteY4" fmla="*/ 2504188 h 5128624"/>
              <a:gd name="connsiteX0" fmla="*/ 0 w 9130151"/>
              <a:gd name="connsiteY0" fmla="*/ 2504188 h 5128624"/>
              <a:gd name="connsiteX1" fmla="*/ 4374748 w 9130151"/>
              <a:gd name="connsiteY1" fmla="*/ 0 h 5128624"/>
              <a:gd name="connsiteX2" fmla="*/ 9130151 w 9130151"/>
              <a:gd name="connsiteY2" fmla="*/ 2589599 h 5128624"/>
              <a:gd name="connsiteX3" fmla="*/ 8816 w 9130151"/>
              <a:gd name="connsiteY3" fmla="*/ 5128624 h 5128624"/>
              <a:gd name="connsiteX4" fmla="*/ 0 w 9130151"/>
              <a:gd name="connsiteY4" fmla="*/ 2504188 h 5128624"/>
              <a:gd name="connsiteX0" fmla="*/ 0 w 9130151"/>
              <a:gd name="connsiteY0" fmla="*/ 2504188 h 5103830"/>
              <a:gd name="connsiteX1" fmla="*/ 4374748 w 9130151"/>
              <a:gd name="connsiteY1" fmla="*/ 0 h 5103830"/>
              <a:gd name="connsiteX2" fmla="*/ 9130151 w 9130151"/>
              <a:gd name="connsiteY2" fmla="*/ 2589599 h 5103830"/>
              <a:gd name="connsiteX3" fmla="*/ 4707543 w 9130151"/>
              <a:gd name="connsiteY3" fmla="*/ 5103830 h 5103830"/>
              <a:gd name="connsiteX4" fmla="*/ 0 w 9130151"/>
              <a:gd name="connsiteY4" fmla="*/ 2504188 h 5103830"/>
              <a:gd name="connsiteX0" fmla="*/ 0 w 9130151"/>
              <a:gd name="connsiteY0" fmla="*/ 2112444 h 4712086"/>
              <a:gd name="connsiteX1" fmla="*/ 4559876 w 9130151"/>
              <a:gd name="connsiteY1" fmla="*/ 0 h 4712086"/>
              <a:gd name="connsiteX2" fmla="*/ 9130151 w 9130151"/>
              <a:gd name="connsiteY2" fmla="*/ 2197855 h 4712086"/>
              <a:gd name="connsiteX3" fmla="*/ 4707543 w 9130151"/>
              <a:gd name="connsiteY3" fmla="*/ 4712086 h 4712086"/>
              <a:gd name="connsiteX4" fmla="*/ 0 w 9130151"/>
              <a:gd name="connsiteY4" fmla="*/ 2112444 h 4712086"/>
              <a:gd name="connsiteX0" fmla="*/ 0 w 9086073"/>
              <a:gd name="connsiteY0" fmla="*/ 2112444 h 4712086"/>
              <a:gd name="connsiteX1" fmla="*/ 4559876 w 9086073"/>
              <a:gd name="connsiteY1" fmla="*/ 0 h 4712086"/>
              <a:gd name="connsiteX2" fmla="*/ 9086073 w 9086073"/>
              <a:gd name="connsiteY2" fmla="*/ 2173061 h 4712086"/>
              <a:gd name="connsiteX3" fmla="*/ 4707543 w 9086073"/>
              <a:gd name="connsiteY3" fmla="*/ 4712086 h 4712086"/>
              <a:gd name="connsiteX4" fmla="*/ 0 w 9086073"/>
              <a:gd name="connsiteY4" fmla="*/ 2112444 h 4712086"/>
              <a:gd name="connsiteX0" fmla="*/ 0 w 9059626"/>
              <a:gd name="connsiteY0" fmla="*/ 2166991 h 4712086"/>
              <a:gd name="connsiteX1" fmla="*/ 4533429 w 9059626"/>
              <a:gd name="connsiteY1" fmla="*/ 0 h 4712086"/>
              <a:gd name="connsiteX2" fmla="*/ 9059626 w 9059626"/>
              <a:gd name="connsiteY2" fmla="*/ 2173061 h 4712086"/>
              <a:gd name="connsiteX3" fmla="*/ 4681096 w 9059626"/>
              <a:gd name="connsiteY3" fmla="*/ 4712086 h 4712086"/>
              <a:gd name="connsiteX4" fmla="*/ 0 w 9059626"/>
              <a:gd name="connsiteY4" fmla="*/ 2166991 h 4712086"/>
              <a:gd name="connsiteX0" fmla="*/ 0 w 9059626"/>
              <a:gd name="connsiteY0" fmla="*/ 2166991 h 5143501"/>
              <a:gd name="connsiteX1" fmla="*/ 4533429 w 9059626"/>
              <a:gd name="connsiteY1" fmla="*/ 0 h 5143501"/>
              <a:gd name="connsiteX2" fmla="*/ 9059626 w 9059626"/>
              <a:gd name="connsiteY2" fmla="*/ 2173061 h 5143501"/>
              <a:gd name="connsiteX3" fmla="*/ 4540046 w 9059626"/>
              <a:gd name="connsiteY3" fmla="*/ 5143501 h 5143501"/>
              <a:gd name="connsiteX4" fmla="*/ 0 w 9059626"/>
              <a:gd name="connsiteY4" fmla="*/ 2166991 h 5143501"/>
              <a:gd name="connsiteX0" fmla="*/ 0 w 9112520"/>
              <a:gd name="connsiteY0" fmla="*/ 2166991 h 5143501"/>
              <a:gd name="connsiteX1" fmla="*/ 4533429 w 9112520"/>
              <a:gd name="connsiteY1" fmla="*/ 0 h 5143501"/>
              <a:gd name="connsiteX2" fmla="*/ 9112520 w 9112520"/>
              <a:gd name="connsiteY2" fmla="*/ 2619353 h 5143501"/>
              <a:gd name="connsiteX3" fmla="*/ 4540046 w 9112520"/>
              <a:gd name="connsiteY3" fmla="*/ 5143501 h 5143501"/>
              <a:gd name="connsiteX4" fmla="*/ 0 w 9112520"/>
              <a:gd name="connsiteY4" fmla="*/ 2166991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161 w 9156759"/>
              <a:gd name="connsiteY0" fmla="*/ 2628158 h 5143501"/>
              <a:gd name="connsiteX1" fmla="*/ 4577668 w 9156759"/>
              <a:gd name="connsiteY1" fmla="*/ 0 h 5143501"/>
              <a:gd name="connsiteX2" fmla="*/ 9156759 w 9156759"/>
              <a:gd name="connsiteY2" fmla="*/ 2619353 h 5143501"/>
              <a:gd name="connsiteX3" fmla="*/ 4584285 w 9156759"/>
              <a:gd name="connsiteY3" fmla="*/ 5143501 h 5143501"/>
              <a:gd name="connsiteX4" fmla="*/ 161 w 9156759"/>
              <a:gd name="connsiteY4" fmla="*/ 2628158 h 5143501"/>
              <a:gd name="connsiteX0" fmla="*/ 205 w 9156803"/>
              <a:gd name="connsiteY0" fmla="*/ 2628158 h 5143501"/>
              <a:gd name="connsiteX1" fmla="*/ 4577712 w 9156803"/>
              <a:gd name="connsiteY1" fmla="*/ 0 h 5143501"/>
              <a:gd name="connsiteX2" fmla="*/ 9156803 w 9156803"/>
              <a:gd name="connsiteY2" fmla="*/ 2619353 h 5143501"/>
              <a:gd name="connsiteX3" fmla="*/ 4584329 w 9156803"/>
              <a:gd name="connsiteY3" fmla="*/ 5143501 h 5143501"/>
              <a:gd name="connsiteX4" fmla="*/ 205 w 9156803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598"/>
              <a:gd name="connsiteY0" fmla="*/ 2628158 h 5143501"/>
              <a:gd name="connsiteX1" fmla="*/ 4577507 w 9156598"/>
              <a:gd name="connsiteY1" fmla="*/ 0 h 5143501"/>
              <a:gd name="connsiteX2" fmla="*/ 9156598 w 9156598"/>
              <a:gd name="connsiteY2" fmla="*/ 2619353 h 5143501"/>
              <a:gd name="connsiteX3" fmla="*/ 4584124 w 9156598"/>
              <a:gd name="connsiteY3" fmla="*/ 5143501 h 5143501"/>
              <a:gd name="connsiteX4" fmla="*/ 0 w 9156598"/>
              <a:gd name="connsiteY4" fmla="*/ 2628158 h 5143501"/>
              <a:gd name="connsiteX0" fmla="*/ 0 w 9156720"/>
              <a:gd name="connsiteY0" fmla="*/ 2628158 h 5143501"/>
              <a:gd name="connsiteX1" fmla="*/ 4577507 w 9156720"/>
              <a:gd name="connsiteY1" fmla="*/ 0 h 5143501"/>
              <a:gd name="connsiteX2" fmla="*/ 9156598 w 9156720"/>
              <a:gd name="connsiteY2" fmla="*/ 2619353 h 5143501"/>
              <a:gd name="connsiteX3" fmla="*/ 4584124 w 9156720"/>
              <a:gd name="connsiteY3" fmla="*/ 5143501 h 5143501"/>
              <a:gd name="connsiteX4" fmla="*/ 0 w 9156720"/>
              <a:gd name="connsiteY4" fmla="*/ 2628158 h 5143501"/>
              <a:gd name="connsiteX0" fmla="*/ 0 w 9157531"/>
              <a:gd name="connsiteY0" fmla="*/ 2628158 h 5143501"/>
              <a:gd name="connsiteX1" fmla="*/ 4577507 w 9157531"/>
              <a:gd name="connsiteY1" fmla="*/ 0 h 5143501"/>
              <a:gd name="connsiteX2" fmla="*/ 9156598 w 9157531"/>
              <a:gd name="connsiteY2" fmla="*/ 2619353 h 5143501"/>
              <a:gd name="connsiteX3" fmla="*/ 4584124 w 9157531"/>
              <a:gd name="connsiteY3" fmla="*/ 5143501 h 5143501"/>
              <a:gd name="connsiteX4" fmla="*/ 0 w 9157531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1"/>
              <a:gd name="connsiteX1" fmla="*/ 4577507 w 9157859"/>
              <a:gd name="connsiteY1" fmla="*/ 0 h 5143501"/>
              <a:gd name="connsiteX2" fmla="*/ 9156598 w 9157859"/>
              <a:gd name="connsiteY2" fmla="*/ 2619353 h 5143501"/>
              <a:gd name="connsiteX3" fmla="*/ 4584124 w 9157859"/>
              <a:gd name="connsiteY3" fmla="*/ 5143501 h 5143501"/>
              <a:gd name="connsiteX4" fmla="*/ 0 w 9157859"/>
              <a:gd name="connsiteY4" fmla="*/ 2628158 h 5143501"/>
              <a:gd name="connsiteX0" fmla="*/ 0 w 9157859"/>
              <a:gd name="connsiteY0" fmla="*/ 2628158 h 5143507"/>
              <a:gd name="connsiteX1" fmla="*/ 4577507 w 9157859"/>
              <a:gd name="connsiteY1" fmla="*/ 0 h 5143507"/>
              <a:gd name="connsiteX2" fmla="*/ 9156598 w 9157859"/>
              <a:gd name="connsiteY2" fmla="*/ 2619353 h 5143507"/>
              <a:gd name="connsiteX3" fmla="*/ 4584124 w 9157859"/>
              <a:gd name="connsiteY3" fmla="*/ 5143501 h 5143507"/>
              <a:gd name="connsiteX4" fmla="*/ 0 w 9157859"/>
              <a:gd name="connsiteY4" fmla="*/ 2628158 h 5143507"/>
              <a:gd name="connsiteX0" fmla="*/ 0 w 9156846"/>
              <a:gd name="connsiteY0" fmla="*/ 2628158 h 5143509"/>
              <a:gd name="connsiteX1" fmla="*/ 4577507 w 9156846"/>
              <a:gd name="connsiteY1" fmla="*/ 0 h 5143509"/>
              <a:gd name="connsiteX2" fmla="*/ 9156598 w 9156846"/>
              <a:gd name="connsiteY2" fmla="*/ 2619353 h 5143509"/>
              <a:gd name="connsiteX3" fmla="*/ 4584124 w 9156846"/>
              <a:gd name="connsiteY3" fmla="*/ 5143501 h 5143509"/>
              <a:gd name="connsiteX4" fmla="*/ 0 w 9156846"/>
              <a:gd name="connsiteY4" fmla="*/ 2628158 h 5143509"/>
              <a:gd name="connsiteX0" fmla="*/ 0 w 9156718"/>
              <a:gd name="connsiteY0" fmla="*/ 2628158 h 5143507"/>
              <a:gd name="connsiteX1" fmla="*/ 4577507 w 9156718"/>
              <a:gd name="connsiteY1" fmla="*/ 0 h 5143507"/>
              <a:gd name="connsiteX2" fmla="*/ 9156598 w 9156718"/>
              <a:gd name="connsiteY2" fmla="*/ 2619353 h 5143507"/>
              <a:gd name="connsiteX3" fmla="*/ 4584124 w 9156718"/>
              <a:gd name="connsiteY3" fmla="*/ 5143501 h 5143507"/>
              <a:gd name="connsiteX4" fmla="*/ 0 w 9156718"/>
              <a:gd name="connsiteY4" fmla="*/ 2628158 h 5143507"/>
              <a:gd name="connsiteX0" fmla="*/ 0 w 9156599"/>
              <a:gd name="connsiteY0" fmla="*/ 2628158 h 5143509"/>
              <a:gd name="connsiteX1" fmla="*/ 4577507 w 9156599"/>
              <a:gd name="connsiteY1" fmla="*/ 0 h 5143509"/>
              <a:gd name="connsiteX2" fmla="*/ 9156598 w 9156599"/>
              <a:gd name="connsiteY2" fmla="*/ 2619353 h 5143509"/>
              <a:gd name="connsiteX3" fmla="*/ 4584124 w 9156599"/>
              <a:gd name="connsiteY3" fmla="*/ 5143501 h 5143509"/>
              <a:gd name="connsiteX4" fmla="*/ 0 w 9156599"/>
              <a:gd name="connsiteY4" fmla="*/ 2628158 h 5143509"/>
              <a:gd name="connsiteX0" fmla="*/ 0 w 9156599"/>
              <a:gd name="connsiteY0" fmla="*/ 2628158 h 5143507"/>
              <a:gd name="connsiteX1" fmla="*/ 4577507 w 9156599"/>
              <a:gd name="connsiteY1" fmla="*/ 0 h 5143507"/>
              <a:gd name="connsiteX2" fmla="*/ 9156598 w 9156599"/>
              <a:gd name="connsiteY2" fmla="*/ 2619353 h 5143507"/>
              <a:gd name="connsiteX3" fmla="*/ 4584124 w 9156599"/>
              <a:gd name="connsiteY3" fmla="*/ 5143501 h 5143507"/>
              <a:gd name="connsiteX4" fmla="*/ 0 w 9156599"/>
              <a:gd name="connsiteY4" fmla="*/ 2628158 h 5143507"/>
              <a:gd name="connsiteX0" fmla="*/ 0 w 9156599"/>
              <a:gd name="connsiteY0" fmla="*/ 2628158 h 5143551"/>
              <a:gd name="connsiteX1" fmla="*/ 4577507 w 9156599"/>
              <a:gd name="connsiteY1" fmla="*/ 0 h 5143551"/>
              <a:gd name="connsiteX2" fmla="*/ 9156598 w 9156599"/>
              <a:gd name="connsiteY2" fmla="*/ 2619353 h 5143551"/>
              <a:gd name="connsiteX3" fmla="*/ 4584124 w 9156599"/>
              <a:gd name="connsiteY3" fmla="*/ 5143501 h 5143551"/>
              <a:gd name="connsiteX4" fmla="*/ 0 w 9156599"/>
              <a:gd name="connsiteY4" fmla="*/ 2628158 h 514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599" h="5143551">
                <a:moveTo>
                  <a:pt x="0" y="2628158"/>
                </a:moveTo>
                <a:cubicBezTo>
                  <a:pt x="733" y="983493"/>
                  <a:pt x="2364053" y="13224"/>
                  <a:pt x="4577507" y="0"/>
                </a:cubicBezTo>
                <a:cubicBezTo>
                  <a:pt x="6897908" y="17911"/>
                  <a:pt x="9149460" y="1030517"/>
                  <a:pt x="9156598" y="2619353"/>
                </a:cubicBezTo>
                <a:cubicBezTo>
                  <a:pt x="9131096" y="4090503"/>
                  <a:pt x="6936952" y="5140154"/>
                  <a:pt x="4584124" y="5143501"/>
                </a:cubicBezTo>
                <a:cubicBezTo>
                  <a:pt x="2527144" y="5151354"/>
                  <a:pt x="82278" y="4217035"/>
                  <a:pt x="0" y="2628158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Cliquez sur l’icône pour ajouter un pictogramme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97A4F4-41A4-0941-824E-BE0B0E0910D0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FFFFFF"/>
                </a:solidFill>
              </a:rPr>
              <a:t>© CHU Sainte-Justine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FD03FAE-2071-0640-B4D2-B012A952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503" y="1992090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82BF8D2-06FF-0541-889E-C473931C8DE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07352" y="1992090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FE594B6-5A74-9F42-9D34-1A107E2AB90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76503" y="4156718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7933BBB9-FC7F-3A49-862D-93C4B9C700F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07352" y="4156718"/>
            <a:ext cx="5070475" cy="1957365"/>
          </a:xfrm>
          <a:solidFill>
            <a:schemeClr val="bg1"/>
          </a:solidFill>
        </p:spPr>
        <p:txBody>
          <a:bodyPr lIns="228600" tIns="109728" rIns="274320">
            <a:normAutofit/>
          </a:bodyPr>
          <a:lstStyle>
            <a:lvl1pPr>
              <a:defRPr sz="2933" b="1" cap="all" baseline="0">
                <a:solidFill>
                  <a:schemeClr val="tx1"/>
                </a:solidFill>
              </a:defRPr>
            </a:lvl1pPr>
            <a:lvl2pPr marL="533387" indent="0">
              <a:spcBef>
                <a:spcPts val="400"/>
              </a:spcBef>
              <a:buNone/>
              <a:tabLst/>
              <a:defRPr sz="1333">
                <a:solidFill>
                  <a:schemeClr val="tx1"/>
                </a:solidFill>
              </a:defRPr>
            </a:lvl2pPr>
            <a:lvl3pPr marL="685783" indent="-152396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3pPr>
            <a:lvl4pPr marL="838179" indent="-152396">
              <a:spcBef>
                <a:spcPts val="0"/>
              </a:spcBef>
              <a:tabLst/>
              <a:defRPr sz="1200">
                <a:solidFill>
                  <a:schemeClr val="tx1"/>
                </a:solidFill>
              </a:defRPr>
            </a:lvl4pPr>
            <a:lvl5pPr marL="533387" indent="0">
              <a:spcBef>
                <a:spcPts val="400"/>
              </a:spcBef>
              <a:tabLst/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56E533C1-4D62-C944-9429-1E37E1DED1C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69976" y="6223002"/>
            <a:ext cx="9128125" cy="454025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67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 dirty="0"/>
              <a:t>Insérer source / référence ici</a:t>
            </a:r>
          </a:p>
        </p:txBody>
      </p:sp>
    </p:spTree>
    <p:extLst>
      <p:ext uri="{BB962C8B-B14F-4D97-AF65-F5344CB8AC3E}">
        <p14:creationId xmlns:p14="http://schemas.microsoft.com/office/powerpoint/2010/main" val="1212118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280D807E-D5FA-AD4F-B53C-377A467A5D1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432560" y="2347421"/>
            <a:ext cx="9326880" cy="3794760"/>
          </a:xfrm>
        </p:spPr>
        <p:txBody>
          <a:bodyPr anchor="t"/>
          <a:lstStyle>
            <a:lvl1pPr algn="ctr">
              <a:defRPr i="1" cap="all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2667"/>
              </a:spcBef>
              <a:buNone/>
              <a:defRPr b="0">
                <a:solidFill>
                  <a:schemeClr val="tx1"/>
                </a:solidFill>
              </a:defRPr>
            </a:lvl2pPr>
            <a:lvl3pPr marL="10584" indent="0" algn="ctr">
              <a:spcBef>
                <a:spcPts val="6667"/>
              </a:spcBef>
              <a:buNone/>
              <a:tabLst/>
              <a:defRPr sz="2667" b="1">
                <a:solidFill>
                  <a:schemeClr val="tx1"/>
                </a:solidFill>
              </a:defRPr>
            </a:lvl3pPr>
            <a:lvl4pPr marL="10584" indent="0" algn="ctr">
              <a:spcBef>
                <a:spcPts val="0"/>
              </a:spcBef>
              <a:buNone/>
              <a:tabLst/>
              <a:defRPr sz="2667" b="0">
                <a:solidFill>
                  <a:schemeClr val="tx1"/>
                </a:solidFill>
              </a:defRPr>
            </a:lvl4pPr>
            <a:lvl5pPr marL="10584" indent="0" algn="ctr">
              <a:spcBef>
                <a:spcPts val="0"/>
              </a:spcBef>
              <a:tabLst/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455FB7-BC41-C94A-9B4A-14F497FC3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572" t="15263" r="15264" b="17573"/>
          <a:stretch/>
        </p:blipFill>
        <p:spPr>
          <a:xfrm>
            <a:off x="5561479" y="371200"/>
            <a:ext cx="1069043" cy="10690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406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3997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e - icô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D55FA62-1CCA-1B4A-85A7-5D0AED7ED1F8}"/>
              </a:ext>
            </a:extLst>
          </p:cNvPr>
          <p:cNvSpPr txBox="1"/>
          <p:nvPr userDrawn="1"/>
        </p:nvSpPr>
        <p:spPr>
          <a:xfrm>
            <a:off x="5340186" y="6364473"/>
            <a:ext cx="1511631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fr-CA" sz="2000" dirty="0">
                <a:solidFill>
                  <a:srgbClr val="FFFFFF"/>
                </a:solidFill>
              </a:rPr>
              <a:t>CHUSJ.ORG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9A1BE89-1D7C-7042-BCF0-8A4AAB61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74728"/>
            <a:ext cx="9144000" cy="2743200"/>
          </a:xfrm>
        </p:spPr>
        <p:txBody>
          <a:bodyPr anchor="t">
            <a:normAutofit/>
          </a:bodyPr>
          <a:lstStyle>
            <a:lvl1pPr algn="ctr">
              <a:defRPr sz="8000" cap="none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097E28-E209-764F-9826-5309C8BE7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3104" t="31663" r="29862" b="31341"/>
          <a:stretch/>
        </p:blipFill>
        <p:spPr>
          <a:xfrm>
            <a:off x="5513390" y="1414463"/>
            <a:ext cx="1165225" cy="11639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7629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D55FA62-1CCA-1B4A-85A7-5D0AED7ED1F8}"/>
              </a:ext>
            </a:extLst>
          </p:cNvPr>
          <p:cNvSpPr txBox="1"/>
          <p:nvPr userDrawn="1"/>
        </p:nvSpPr>
        <p:spPr>
          <a:xfrm>
            <a:off x="5340186" y="6364473"/>
            <a:ext cx="1511631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333"/>
              </a:spcBef>
            </a:pPr>
            <a:r>
              <a:rPr lang="fr-CA" sz="2000" dirty="0">
                <a:solidFill>
                  <a:srgbClr val="FFFFFF"/>
                </a:solidFill>
              </a:rPr>
              <a:t>CHUSJ.ORG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9A1BE89-1D7C-7042-BCF0-8A4AAB61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74728"/>
            <a:ext cx="9144000" cy="2743200"/>
          </a:xfrm>
        </p:spPr>
        <p:txBody>
          <a:bodyPr anchor="t">
            <a:normAutofit/>
          </a:bodyPr>
          <a:lstStyle>
            <a:lvl1pPr algn="ctr">
              <a:defRPr sz="8000" cap="none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83419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CDFD-2147-714F-81E7-6DFA6359B052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2C0F-0635-854E-B3B5-9A584E698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434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99278-AE54-4EA9-96E4-C8482E0AD73A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01CC-7B36-4833-B4A7-46860E33404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40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89AAA-F3DF-774A-94BD-E93A9F83B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261E68-92CE-B04D-A84C-10A8838B7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B43660-E11B-C642-B83A-7FF333D0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09675-0092-974A-8711-1817E6597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9BDAF4-CE6F-A045-807C-60C55DD1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359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D8317-A580-FC4F-9A0C-592F7BAC9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C38EC3-3B22-9D4F-94B9-183F422DD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FFF3B7-20AE-6B48-A2BA-5F32625B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5E8B60-F975-CC45-939F-00A4A467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266D7-AB61-924A-9772-54B1DD6A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450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C032C-9AE4-7642-89D0-2C162049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B18B71-0195-7F43-B0B3-E3AF87E49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3082A8-5106-6541-850B-224BE48E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A2AC4-4C90-C949-BA72-401DD830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78F2D-D1DB-8846-B5AF-0370F320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179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C726BB-5CDF-F54B-BC36-DC013A6E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7EEE8B-3837-324A-883C-209416E3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A0E397-AD49-0D49-BB7D-C015FF86B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AE6407-EC11-E54A-8BA5-4B7D10D1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2AD298-047A-9A4C-8136-EB025EAF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82A40E-5FE5-C844-9C87-95FACA32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95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4D8F8F-F263-8448-B644-BA68794C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7C21A3-4EFD-D145-A02C-60918EB5F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99356A-FBBE-CF45-AEB2-507C55757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395E053-F2AE-B14E-9726-3CAB2FD7E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0933EE-9236-4642-942F-BFAC837BE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18AC72-DF14-0D41-9F1D-664E8FBB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7EFE88-7D7C-9A46-B8E4-A80DAAA2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652F47-3CC6-1E43-B407-BBFA1DE3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718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DEC8E-87F5-6749-910C-5457D8FE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E3A823-2339-C44E-83E9-A41B4AA7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8E6736-D7E8-6345-AF35-4AF2504D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931FB9-C8CD-0444-A836-7F8F8B17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82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0587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A49885-E5C7-0148-B479-D9AF07CA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40B24B-F7FD-934A-8045-2BDEB2F3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095BBF-1B4B-604C-8A45-C4B435D9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817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C8678-FDB9-884A-B53D-E8B6773B1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845B87-BF8D-C84F-AF7D-DA8FDEFF3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B4349A-188F-BB4E-BC8E-8ADAF7845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84F82E-28C4-9E40-B160-7B84E9A4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879F98-09BC-AF41-9FF1-56AE98F2B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E11D7C-E143-3F44-9B0A-60C6C294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115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DF080-6E8D-D24D-B929-DF6C9242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A851287-5FC5-7F44-85CE-D9FEF7B9D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623C48-1C52-3A40-98BC-DB2ECC406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70DC64-3A9A-5042-BB1E-796A5753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CD4343-2544-694B-BC43-6AEA03C6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F0E2BD-B40A-2740-948C-2BFA18A8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154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4A563-ED99-144C-96B2-926CB956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59EE07-F8EB-0C4F-9F53-2720FFD3A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7892AC-3A4E-C243-A064-14EE8BAE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57D193-6BBA-7244-BAD3-D55D9950D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D97CA-CF5F-5F43-BAFE-4959946F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34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3C2987-2813-714B-9061-0923AC7B6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6F7E5D-93CB-A947-8701-5611ECDED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8855A-471D-6042-AB73-1D6D9EFC8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23FAE8-8D7E-BB46-86B0-5B3C608A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683E37-8984-5642-BCEA-B0389795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47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436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032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653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314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5CF89-67C2-4D0E-8828-2E63D7875B71}" type="datetimeFigureOut">
              <a:rPr lang="fr-CA" smtClean="0"/>
              <a:t>30-10-2024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BA9F7-AB9B-4DFA-90B7-55D77C462A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586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90D3DD-56DB-7149-8FE3-DEFE97D75104}"/>
              </a:ext>
            </a:extLst>
          </p:cNvPr>
          <p:cNvSpPr/>
          <p:nvPr userDrawn="1"/>
        </p:nvSpPr>
        <p:spPr>
          <a:xfrm>
            <a:off x="0" y="1"/>
            <a:ext cx="12192000" cy="168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>
              <a:solidFill>
                <a:srgbClr val="FFFFFF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1FB96BB-E1AC-6A44-BF2B-79155C44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3" y="228601"/>
            <a:ext cx="1097279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548045-7FBD-AE46-8A46-D53A4F6B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975" y="2351312"/>
            <a:ext cx="10515600" cy="37733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1E7C61-AD63-644B-AF82-C84A319B1FDE}"/>
              </a:ext>
            </a:extLst>
          </p:cNvPr>
          <p:cNvSpPr txBox="1"/>
          <p:nvPr userDrawn="1"/>
        </p:nvSpPr>
        <p:spPr>
          <a:xfrm>
            <a:off x="10041060" y="6514204"/>
            <a:ext cx="1957267" cy="2160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Bef>
                <a:spcPts val="1333"/>
              </a:spcBef>
            </a:pPr>
            <a:r>
              <a:rPr lang="fr-CA" sz="1560" dirty="0">
                <a:solidFill>
                  <a:srgbClr val="002F83"/>
                </a:solidFill>
              </a:rPr>
              <a:t>© CHU Sainte-Justine</a:t>
            </a:r>
          </a:p>
        </p:txBody>
      </p:sp>
    </p:spTree>
    <p:extLst>
      <p:ext uri="{BB962C8B-B14F-4D97-AF65-F5344CB8AC3E}">
        <p14:creationId xmlns:p14="http://schemas.microsoft.com/office/powerpoint/2010/main" val="16951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</p:sldLayoutIdLst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5067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323843" indent="-323843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613818" indent="-325959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tabLst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89977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tabLst/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10584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tabLst/>
        <a:defRPr sz="4267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54">
          <p15:clr>
            <a:srgbClr val="F26B43"/>
          </p15:clr>
        </p15:guide>
        <p15:guide id="2" orient="horz" pos="1514">
          <p15:clr>
            <a:srgbClr val="F26B43"/>
          </p15:clr>
        </p15:guide>
        <p15:guide id="3" pos="371">
          <p15:clr>
            <a:srgbClr val="F26B43"/>
          </p15:clr>
        </p15:guide>
        <p15:guide id="4" orient="horz" pos="3862">
          <p15:clr>
            <a:srgbClr val="F26B43"/>
          </p15:clr>
        </p15:guide>
        <p15:guide id="5" pos="7298">
          <p15:clr>
            <a:srgbClr val="F26B43"/>
          </p15:clr>
        </p15:guide>
        <p15:guide id="6" pos="66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F21E2F-E57A-A14A-A65C-B70BA95C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37C0A3-6FF3-B64D-B6DE-2990F1AE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770CED-D2DA-B843-A1DF-B8004EC69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CC24-E5A3-9748-BFEB-201B49774B6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1ED19-2A7B-2144-859C-F8EB13E89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CC2EE-1BCC-DD4A-8611-AD2819E2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07DA-E1A5-5341-A1CC-9CDDFB7012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34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thic-study.ch/en" TargetMode="Externa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pq.qc.ca/sites/default/files/2024-03/3461-surveillance-pneumocoque-2021-2022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4E504A-5D09-B842-8E0B-6285D2002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8021" y="1005840"/>
            <a:ext cx="5760640" cy="530348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fr-CA" sz="6000" dirty="0"/>
              <a:t>Situation du Mycoplasma </a:t>
            </a:r>
            <a:r>
              <a:rPr lang="fr-CA" sz="6000" dirty="0" err="1"/>
              <a:t>pneumoniae</a:t>
            </a:r>
            <a:r>
              <a:rPr lang="fr-CA" sz="6000" dirty="0"/>
              <a:t> </a:t>
            </a:r>
          </a:p>
          <a:p>
            <a:pPr lvl="1"/>
            <a:r>
              <a:rPr lang="fr-CA" sz="6000" dirty="0"/>
              <a:t>en 2024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r>
              <a:rPr lang="fr-CA" sz="3467" dirty="0"/>
              <a:t>Christian Renaud Md, </a:t>
            </a:r>
            <a:r>
              <a:rPr lang="fr-CA" sz="3467" dirty="0" err="1"/>
              <a:t>msc</a:t>
            </a:r>
            <a:r>
              <a:rPr lang="fr-CA" sz="3467" dirty="0"/>
              <a:t>, </a:t>
            </a:r>
            <a:r>
              <a:rPr lang="fr-CA" sz="3467" dirty="0" err="1"/>
              <a:t>frcpc</a:t>
            </a:r>
            <a:endParaRPr lang="fr-CA" sz="3467" dirty="0"/>
          </a:p>
          <a:p>
            <a:pPr lvl="1"/>
            <a:r>
              <a:rPr lang="fr-CA" sz="3467" dirty="0"/>
              <a:t>Microbiologiste-infectiologue</a:t>
            </a:r>
          </a:p>
          <a:p>
            <a:pPr lvl="1"/>
            <a:r>
              <a:rPr lang="fr-CA" sz="3467" dirty="0"/>
              <a:t>Octobre 2024</a:t>
            </a:r>
          </a:p>
          <a:p>
            <a:pPr lvl="1"/>
            <a:endParaRPr lang="fr-CA" sz="4267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9F38E62-AC7D-5040-A998-170C25AA47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0389" r="20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149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5A79B-BE7B-1246-9067-D97342233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32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b="1" i="1" dirty="0"/>
              <a:t>Mycoplasma </a:t>
            </a:r>
            <a:r>
              <a:rPr lang="fr-FR" b="1" i="1" dirty="0" err="1"/>
              <a:t>pneumoniae</a:t>
            </a:r>
            <a:br>
              <a:rPr lang="fr-FR" b="1" dirty="0"/>
            </a:br>
            <a:r>
              <a:rPr lang="fr-FR" b="1" dirty="0"/>
              <a:t>Données CHU Sainte-Justine</a:t>
            </a:r>
            <a:br>
              <a:rPr lang="fr-FR" b="1" dirty="0"/>
            </a:br>
            <a:r>
              <a:rPr lang="fr-FR" b="1" dirty="0"/>
              <a:t>2013-2024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7F73DF-038A-8E44-B8BE-CC62A7767425}"/>
              </a:ext>
            </a:extLst>
          </p:cNvPr>
          <p:cNvSpPr txBox="1"/>
          <p:nvPr/>
        </p:nvSpPr>
        <p:spPr>
          <a:xfrm>
            <a:off x="58501" y="5806153"/>
            <a:ext cx="4529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Maude Paquette, MD, FRCPC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décembre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Mise à jour Christian Renaud, 29 octobre 2024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50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4503977-79C8-9647-A9C1-162DA43CA9A4}"/>
              </a:ext>
            </a:extLst>
          </p:cNvPr>
          <p:cNvSpPr txBox="1"/>
          <p:nvPr/>
        </p:nvSpPr>
        <p:spPr>
          <a:xfrm>
            <a:off x="402362" y="831522"/>
            <a:ext cx="793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PCR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Mycoplasma </a:t>
            </a:r>
            <a:r>
              <a:rPr kumimoji="0" 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pneumoniae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Sainte-Justine 2013-2024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1EF604-5C92-2F4C-86E4-97C0AC276316}"/>
              </a:ext>
            </a:extLst>
          </p:cNvPr>
          <p:cNvSpPr txBox="1"/>
          <p:nvPr/>
        </p:nvSpPr>
        <p:spPr>
          <a:xfrm>
            <a:off x="402362" y="3544410"/>
            <a:ext cx="11565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Données pour les échantillons respiratoires et liquides pleuraux testés par le PCR maison développé au CHUSJ (2006)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Résultats au panel respiratoire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Biofire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 non-inclus, mais beaucoup moins utilisé que le PCR maison donc peu de résultats positifs auront été manqués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Année 2024: janvier à octobre inclusivement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Mycoplasma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pneumoniae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ajouté automatiquement pour toute demande de PCR coqueluche depuis 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Mycoplasma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pneumoniae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fait automatiquement sur tous les lavages broncho-alvéolaires et sur tous les liquides pleuraux (date implantation inconnue)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 les tests pour les patients de l’interne (vus au CHUSJ) et de l’externe (cas référés par d’autres laboratoires)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69CA9B7-FF4D-47BA-B3DC-005D9D51D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4902"/>
              </p:ext>
            </p:extLst>
          </p:nvPr>
        </p:nvGraphicFramePr>
        <p:xfrm>
          <a:off x="857497" y="1674201"/>
          <a:ext cx="10477006" cy="126862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34006">
                  <a:extLst>
                    <a:ext uri="{9D8B030D-6E8A-4147-A177-3AD203B41FA5}">
                      <a16:colId xmlns:a16="http://schemas.microsoft.com/office/drawing/2014/main" val="3645699190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1388715919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4243966384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1136125509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1395932773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2860296920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1167282927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2910144180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427691077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2301467400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673058086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3609614474"/>
                    </a:ext>
                  </a:extLst>
                </a:gridCol>
                <a:gridCol w="770250">
                  <a:extLst>
                    <a:ext uri="{9D8B030D-6E8A-4147-A177-3AD203B41FA5}">
                      <a16:colId xmlns:a16="http://schemas.microsoft.com/office/drawing/2014/main" val="3631110357"/>
                    </a:ext>
                  </a:extLst>
                </a:gridCol>
              </a:tblGrid>
              <a:tr h="390905">
                <a:tc>
                  <a:txBody>
                    <a:bodyPr/>
                    <a:lstStyle/>
                    <a:p>
                      <a:pPr algn="ctr" fontAlgn="b"/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2013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2014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2015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2016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2017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2018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2019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2020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2021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2022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2023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2024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280590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u="none" strike="noStrike" dirty="0">
                          <a:effectLst/>
                        </a:rPr>
                        <a:t>Positifs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11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34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341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196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92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160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526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135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0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45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2340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45943189"/>
                  </a:ext>
                </a:extLst>
              </a:tr>
              <a:tr h="27761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u="none" strike="noStrike" dirty="0">
                          <a:effectLst/>
                        </a:rPr>
                        <a:t>Total tests effectués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637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746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2985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5085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5118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4253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6403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2740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2033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2529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2564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20108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53525034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1" u="none" strike="noStrike" dirty="0">
                          <a:effectLst/>
                        </a:rPr>
                        <a:t>%pos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1,7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>
                          <a:effectLst/>
                        </a:rPr>
                        <a:t>4,6</a:t>
                      </a:r>
                      <a:endParaRPr lang="fr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11,4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3,9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1,8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3,8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8,2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4,9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0,0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0,0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1,8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b="0" u="none" strike="noStrike" dirty="0">
                          <a:effectLst/>
                        </a:rPr>
                        <a:t>11,6</a:t>
                      </a:r>
                      <a:endParaRPr lang="fr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51018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63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3D53E570-8D0B-5241-A8F3-30D93973B8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700029"/>
              </p:ext>
            </p:extLst>
          </p:nvPr>
        </p:nvGraphicFramePr>
        <p:xfrm>
          <a:off x="946205" y="411111"/>
          <a:ext cx="10384404" cy="603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907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39320C2D-183B-D540-9986-02E3360984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941686"/>
              </p:ext>
            </p:extLst>
          </p:nvPr>
        </p:nvGraphicFramePr>
        <p:xfrm>
          <a:off x="1057523" y="659959"/>
          <a:ext cx="9923228" cy="5247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8452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1CB6191C-DCFC-014A-905F-2AA7BB0DEF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438484"/>
              </p:ext>
            </p:extLst>
          </p:nvPr>
        </p:nvGraphicFramePr>
        <p:xfrm>
          <a:off x="1367625" y="492980"/>
          <a:ext cx="9014788" cy="556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702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F0515C3E-9F5B-3A4D-BFFE-0EE55CC015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922142"/>
              </p:ext>
            </p:extLst>
          </p:nvPr>
        </p:nvGraphicFramePr>
        <p:xfrm>
          <a:off x="1081377" y="397565"/>
          <a:ext cx="10249231" cy="5502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193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599AF4-16DD-447B-B4D0-10354668E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" t="17228" r="8904" b="10711"/>
          <a:stretch/>
        </p:blipFill>
        <p:spPr>
          <a:xfrm>
            <a:off x="277401" y="369870"/>
            <a:ext cx="7304925" cy="34212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EC757E-598E-442D-8389-298BBE843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" t="62197" r="10323" b="11436"/>
          <a:stretch/>
        </p:blipFill>
        <p:spPr>
          <a:xfrm>
            <a:off x="277401" y="4181583"/>
            <a:ext cx="10736496" cy="18082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26B054-FB3D-4B8D-AF70-EE62065FA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94" t="30862" r="22472" b="26441"/>
          <a:stretch/>
        </p:blipFill>
        <p:spPr>
          <a:xfrm rot="789970">
            <a:off x="7188593" y="863419"/>
            <a:ext cx="4561296" cy="19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7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D8C8232-00EC-4F1F-B572-9F18DBE48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1" t="20524" r="23820" b="6367"/>
          <a:stretch/>
        </p:blipFill>
        <p:spPr>
          <a:xfrm>
            <a:off x="1613043" y="-1"/>
            <a:ext cx="8907694" cy="680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CEAB9E-0B60-4B87-B4A8-FC346CCBF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265" y="731520"/>
            <a:ext cx="8919469" cy="4903074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4912B577-2836-42E9-B363-79486995BDFC}"/>
              </a:ext>
            </a:extLst>
          </p:cNvPr>
          <p:cNvSpPr/>
          <p:nvPr/>
        </p:nvSpPr>
        <p:spPr>
          <a:xfrm>
            <a:off x="10432444" y="3183057"/>
            <a:ext cx="1536949" cy="1068513"/>
          </a:xfrm>
          <a:prstGeom prst="wedgeEllipseCallout">
            <a:avLst>
              <a:gd name="adj1" fmla="val -89018"/>
              <a:gd name="adj2" fmla="val 66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/>
              <a:t>Coût estimé 26$</a:t>
            </a:r>
          </a:p>
          <a:p>
            <a:pPr algn="ctr"/>
            <a:r>
              <a:rPr lang="fr-CA" sz="1200" dirty="0"/>
              <a:t>TAT 48h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7862EA-AED8-4051-B96F-3DDD354E7A29}"/>
              </a:ext>
            </a:extLst>
          </p:cNvPr>
          <p:cNvSpPr txBox="1"/>
          <p:nvPr/>
        </p:nvSpPr>
        <p:spPr>
          <a:xfrm>
            <a:off x="2759103" y="5868063"/>
            <a:ext cx="6930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dirty="0">
                <a:solidFill>
                  <a:srgbClr val="002060"/>
                </a:solidFill>
              </a:rPr>
              <a:t>Devrions-nous encore tester?</a:t>
            </a:r>
          </a:p>
        </p:txBody>
      </p:sp>
    </p:spTree>
    <p:extLst>
      <p:ext uri="{BB962C8B-B14F-4D97-AF65-F5344CB8AC3E}">
        <p14:creationId xmlns:p14="http://schemas.microsoft.com/office/powerpoint/2010/main" val="222059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94BAE4-A369-486E-A9F0-433ED7E96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3" t="16000" r="22237" b="16210"/>
          <a:stretch/>
        </p:blipFill>
        <p:spPr>
          <a:xfrm>
            <a:off x="1024927" y="193154"/>
            <a:ext cx="9115665" cy="6183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8D9691-3D09-44E3-B304-5C02E1CE3887}"/>
              </a:ext>
            </a:extLst>
          </p:cNvPr>
          <p:cNvSpPr/>
          <p:nvPr/>
        </p:nvSpPr>
        <p:spPr>
          <a:xfrm>
            <a:off x="3411019" y="5260368"/>
            <a:ext cx="6452171" cy="5548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48B544-9BC3-4F15-821A-F2F3354B4223}"/>
              </a:ext>
            </a:extLst>
          </p:cNvPr>
          <p:cNvSpPr/>
          <p:nvPr/>
        </p:nvSpPr>
        <p:spPr>
          <a:xfrm>
            <a:off x="3411018" y="1385298"/>
            <a:ext cx="6452171" cy="15325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664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733" dirty="0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1981" indent="-761981" fontAlgn="base">
              <a:buFont typeface="Arial" panose="020B0604020202020204" pitchFamily="34" charset="0"/>
              <a:buChar char="•"/>
            </a:pPr>
            <a:r>
              <a:rPr lang="fr-FR" sz="2667" dirty="0"/>
              <a:t>Meta-analyse sur la prise en charge des pneumonies communautaires pédiatriques</a:t>
            </a:r>
          </a:p>
          <a:p>
            <a:pPr marL="761981" indent="-761981" fontAlgn="base">
              <a:buFont typeface="Arial" panose="020B0604020202020204" pitchFamily="34" charset="0"/>
              <a:buChar char="•"/>
            </a:pPr>
            <a:r>
              <a:rPr lang="fr-FR" sz="2667" dirty="0"/>
              <a:t>Situation épidémiologique du </a:t>
            </a:r>
            <a:r>
              <a:rPr lang="fr-FR" sz="2667" i="1" dirty="0" err="1"/>
              <a:t>mycoplasma</a:t>
            </a:r>
            <a:r>
              <a:rPr lang="fr-FR" sz="2667" i="1" dirty="0"/>
              <a:t> </a:t>
            </a:r>
            <a:r>
              <a:rPr lang="fr-FR" sz="2667" i="1" dirty="0" err="1"/>
              <a:t>pneumoniae</a:t>
            </a:r>
            <a:endParaRPr lang="fr-FR" sz="2667" i="1" dirty="0"/>
          </a:p>
          <a:p>
            <a:pPr marL="761981" indent="-761981" fontAlgn="base">
              <a:buFont typeface="Arial" panose="020B0604020202020204" pitchFamily="34" charset="0"/>
              <a:buChar char="•"/>
            </a:pPr>
            <a:r>
              <a:rPr lang="fr-FR" sz="2667" dirty="0"/>
              <a:t>Algorithme de prise en charge proposé en Europe</a:t>
            </a:r>
          </a:p>
          <a:p>
            <a:pPr marL="761981" indent="-761981" fontAlgn="base">
              <a:buFont typeface="Arial" panose="020B0604020202020204" pitchFamily="34" charset="0"/>
              <a:buChar char="•"/>
            </a:pPr>
            <a:r>
              <a:rPr lang="fr-FR" sz="2667" dirty="0"/>
              <a:t>Azithromycine vs Clarithromycine</a:t>
            </a:r>
          </a:p>
          <a:p>
            <a:pPr marL="761981" indent="-761981" fontAlgn="base">
              <a:buFont typeface="Arial" panose="020B0604020202020204" pitchFamily="34" charset="0"/>
              <a:buChar char="•"/>
            </a:pPr>
            <a:endParaRPr lang="fr-FR" sz="2667" dirty="0"/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511BED-B135-4A5C-A162-ED264CA746DB}"/>
              </a:ext>
            </a:extLst>
          </p:cNvPr>
          <p:cNvSpPr txBox="1"/>
          <p:nvPr/>
        </p:nvSpPr>
        <p:spPr>
          <a:xfrm>
            <a:off x="1510748" y="5241717"/>
            <a:ext cx="9611277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fr-CA" sz="1400" dirty="0"/>
              <a:t>Ceci représente mon avis personnel et n’est pas une recommandation officielle du service de maladies infectieuses</a:t>
            </a:r>
          </a:p>
        </p:txBody>
      </p:sp>
    </p:spTree>
    <p:extLst>
      <p:ext uri="{BB962C8B-B14F-4D97-AF65-F5344CB8AC3E}">
        <p14:creationId xmlns:p14="http://schemas.microsoft.com/office/powerpoint/2010/main" val="2161920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F18DF1-9ADC-4341-9284-8A88622B6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9" t="34906" r="6039" b="12809"/>
          <a:stretch/>
        </p:blipFill>
        <p:spPr>
          <a:xfrm>
            <a:off x="1232898" y="1065106"/>
            <a:ext cx="9144001" cy="47277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F497-1E61-4D34-9B80-277A7A6C24F9}"/>
              </a:ext>
            </a:extLst>
          </p:cNvPr>
          <p:cNvSpPr txBox="1"/>
          <p:nvPr/>
        </p:nvSpPr>
        <p:spPr>
          <a:xfrm>
            <a:off x="8072166" y="5792894"/>
            <a:ext cx="23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Revue Médicale Suisse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5F0E1C-9821-4057-BBE4-F0EB81368CB3}"/>
              </a:ext>
            </a:extLst>
          </p:cNvPr>
          <p:cNvSpPr txBox="1"/>
          <p:nvPr/>
        </p:nvSpPr>
        <p:spPr>
          <a:xfrm>
            <a:off x="3737113" y="2067340"/>
            <a:ext cx="824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FA45B9-B59E-44DA-B970-36141A8583D5}"/>
              </a:ext>
            </a:extLst>
          </p:cNvPr>
          <p:cNvSpPr txBox="1"/>
          <p:nvPr/>
        </p:nvSpPr>
        <p:spPr>
          <a:xfrm>
            <a:off x="3674828" y="3623070"/>
            <a:ext cx="824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144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AE075-17EA-4F10-B7E7-B4EB00B0DD90}"/>
              </a:ext>
            </a:extLst>
          </p:cNvPr>
          <p:cNvSpPr/>
          <p:nvPr/>
        </p:nvSpPr>
        <p:spPr>
          <a:xfrm>
            <a:off x="1117919" y="1305341"/>
            <a:ext cx="104590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CAP due à </a:t>
            </a:r>
            <a:r>
              <a:rPr lang="fr-CA" i="1" dirty="0"/>
              <a:t>M. </a:t>
            </a:r>
            <a:r>
              <a:rPr lang="fr-CA" i="1" dirty="0" err="1"/>
              <a:t>pneumoniae</a:t>
            </a:r>
            <a:r>
              <a:rPr lang="fr-CA" i="1" dirty="0"/>
              <a:t> </a:t>
            </a:r>
            <a:r>
              <a:rPr lang="fr-CA" dirty="0"/>
              <a:t>peut être légère avec résolution spontanée.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Cette observation confirme l'hypothèse d'une pathogenèse à médiation immunitaire. Par conséquent, l'attente vigilante avec suivi est une option possible en cas de suspicion de CAP due à </a:t>
            </a:r>
            <a:r>
              <a:rPr lang="fr-CA" i="1" dirty="0"/>
              <a:t>M. </a:t>
            </a:r>
            <a:r>
              <a:rPr lang="fr-CA" i="1" dirty="0" err="1"/>
              <a:t>pneumoniae</a:t>
            </a:r>
            <a:endParaRPr lang="fr-CA" i="1" dirty="0"/>
          </a:p>
          <a:p>
            <a:r>
              <a:rPr lang="fr-CA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Si un traitement antibiotique est envisagé, la détection de l'agent pathogène par PCR doit être recherchée au préalable.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Un essai de non-infériorité randomisé et contrôlé entre un placebo et des macrolides dans le traitement de l'infection à M. </a:t>
            </a:r>
            <a:r>
              <a:rPr lang="fr-CA" dirty="0" err="1"/>
              <a:t>pneumoniae</a:t>
            </a:r>
            <a:r>
              <a:rPr lang="fr-CA" dirty="0"/>
              <a:t> chez les enfants atteints de CAP (étude MYTHIC) étudiera l'efficacité des macrolides dans le traitement de l'infection à M. </a:t>
            </a:r>
            <a:r>
              <a:rPr lang="fr-CA" dirty="0" err="1"/>
              <a:t>pneumoniae</a:t>
            </a:r>
            <a:r>
              <a:rPr lang="fr-CA" dirty="0"/>
              <a:t> (</a:t>
            </a:r>
            <a:r>
              <a:rPr lang="fr-CA" dirty="0">
                <a:hlinkClick r:id="rId2"/>
              </a:rPr>
              <a:t>www.mythic-study.ch/en</a:t>
            </a:r>
            <a:r>
              <a:rPr lang="fr-CA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Des données sur l'efficacité et une prescription ciblée des macrolides sont nécessaires pour réduire l'émergence de résistance antimicrobienne.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12F79C-FCAC-41F8-BD73-EF6825738224}"/>
              </a:ext>
            </a:extLst>
          </p:cNvPr>
          <p:cNvSpPr txBox="1"/>
          <p:nvPr/>
        </p:nvSpPr>
        <p:spPr>
          <a:xfrm>
            <a:off x="8372723" y="6321287"/>
            <a:ext cx="279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i="1" dirty="0" err="1"/>
              <a:t>European</a:t>
            </a:r>
            <a:r>
              <a:rPr lang="fr-CA" sz="1400" i="1" dirty="0"/>
              <a:t> Journal of </a:t>
            </a:r>
            <a:r>
              <a:rPr lang="fr-CA" sz="1400" i="1" dirty="0" err="1"/>
              <a:t>pediatrics</a:t>
            </a:r>
            <a:r>
              <a:rPr lang="fr-CA" sz="1400" i="1" dirty="0"/>
              <a:t>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CBB480-EDAE-4D99-AB07-B581CB3E7E96}"/>
              </a:ext>
            </a:extLst>
          </p:cNvPr>
          <p:cNvSpPr txBox="1"/>
          <p:nvPr/>
        </p:nvSpPr>
        <p:spPr>
          <a:xfrm>
            <a:off x="1668712" y="335352"/>
            <a:ext cx="8496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dirty="0">
                <a:solidFill>
                  <a:srgbClr val="002060"/>
                </a:solidFill>
              </a:rPr>
              <a:t>Recommandations tirées du </a:t>
            </a:r>
            <a:r>
              <a:rPr lang="fr-CA" sz="4400" dirty="0" err="1">
                <a:solidFill>
                  <a:srgbClr val="002060"/>
                </a:solidFill>
              </a:rPr>
              <a:t>Review</a:t>
            </a:r>
            <a:r>
              <a:rPr lang="fr-CA" sz="4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304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1876D94-CB61-4B9C-92C0-1C78C11C2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0" t="30862" r="22051" b="16854"/>
          <a:stretch/>
        </p:blipFill>
        <p:spPr>
          <a:xfrm>
            <a:off x="2186222" y="1077548"/>
            <a:ext cx="7246675" cy="54272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D04883-AA7A-4DEB-BC54-849C62285DA6}"/>
              </a:ext>
            </a:extLst>
          </p:cNvPr>
          <p:cNvSpPr/>
          <p:nvPr/>
        </p:nvSpPr>
        <p:spPr>
          <a:xfrm>
            <a:off x="7511488" y="3681454"/>
            <a:ext cx="1366461" cy="87321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4386C5-3263-48E7-B077-E80DE40626D9}"/>
              </a:ext>
            </a:extLst>
          </p:cNvPr>
          <p:cNvSpPr/>
          <p:nvPr/>
        </p:nvSpPr>
        <p:spPr>
          <a:xfrm>
            <a:off x="1253448" y="6383694"/>
            <a:ext cx="10099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hlinkClick r:id="rId3"/>
              </a:rPr>
              <a:t>https://www.inspq.qc.ca/sites/default/files/2024-03/3461-surveillance-pneumocoque-2021-2022.pdf</a:t>
            </a:r>
            <a:endParaRPr lang="fr-CA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D9CC68-44B8-4514-A34C-AA7FFB765E9E}"/>
              </a:ext>
            </a:extLst>
          </p:cNvPr>
          <p:cNvSpPr txBox="1"/>
          <p:nvPr/>
        </p:nvSpPr>
        <p:spPr>
          <a:xfrm>
            <a:off x="746361" y="167581"/>
            <a:ext cx="103770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dirty="0">
                <a:solidFill>
                  <a:srgbClr val="002060"/>
                </a:solidFill>
              </a:rPr>
              <a:t>Devrions-nous prescrire un macrolide seul?</a:t>
            </a:r>
          </a:p>
        </p:txBody>
      </p:sp>
    </p:spTree>
    <p:extLst>
      <p:ext uri="{BB962C8B-B14F-4D97-AF65-F5344CB8AC3E}">
        <p14:creationId xmlns:p14="http://schemas.microsoft.com/office/powerpoint/2010/main" val="2677581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3EC058-5BD2-4F8D-ACAE-CA2CE377132F}"/>
              </a:ext>
            </a:extLst>
          </p:cNvPr>
          <p:cNvSpPr/>
          <p:nvPr/>
        </p:nvSpPr>
        <p:spPr>
          <a:xfrm>
            <a:off x="1366463" y="1997839"/>
            <a:ext cx="97707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dirty="0"/>
          </a:p>
          <a:p>
            <a:r>
              <a:rPr lang="fr-CA" dirty="0"/>
              <a:t>L'utilisation généralisée des macrolides a conduit à une émergence mondiale de la résistance aux macrolides chez S. </a:t>
            </a:r>
            <a:r>
              <a:rPr lang="fr-CA" dirty="0" err="1"/>
              <a:t>pneumoniae</a:t>
            </a:r>
            <a:r>
              <a:rPr lang="fr-CA" dirty="0"/>
              <a:t> et M. </a:t>
            </a:r>
            <a:r>
              <a:rPr lang="fr-CA" dirty="0" err="1"/>
              <a:t>pneumoniae</a:t>
            </a:r>
            <a:r>
              <a:rPr lang="fr-CA" dirty="0"/>
              <a:t>. </a:t>
            </a:r>
          </a:p>
          <a:p>
            <a:endParaRPr lang="fr-CA" dirty="0"/>
          </a:p>
          <a:p>
            <a:r>
              <a:rPr lang="fr-CA" dirty="0"/>
              <a:t>La résistance de M. </a:t>
            </a:r>
            <a:r>
              <a:rPr lang="fr-CA" dirty="0" err="1"/>
              <a:t>pneumoniae</a:t>
            </a:r>
            <a:r>
              <a:rPr lang="fr-CA" dirty="0"/>
              <a:t> aux macrolides est due à des mutations ponctuelles dans le gène de l'ARNr 23S qui réduisent l'affinité de liaison des macrolides avec la sous-unité ribosomale 50S de la bactérie. </a:t>
            </a:r>
          </a:p>
          <a:p>
            <a:endParaRPr lang="fr-CA" dirty="0"/>
          </a:p>
          <a:p>
            <a:r>
              <a:rPr lang="fr-CA" dirty="0"/>
              <a:t>La prévalence de M. </a:t>
            </a:r>
            <a:r>
              <a:rPr lang="fr-CA" dirty="0" err="1"/>
              <a:t>pneumoniae</a:t>
            </a:r>
            <a:r>
              <a:rPr lang="fr-CA" dirty="0"/>
              <a:t> résistant aux macrolides (MRMP) est particulièrement élevée en Asie, avec plus de 90 % dans certaines régions, et se situe entre 5 et 8 % en Europe et dans la région des Amériques, respectivement.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041B40-49C8-4BAB-8DA5-8F672430FDD6}"/>
              </a:ext>
            </a:extLst>
          </p:cNvPr>
          <p:cNvSpPr txBox="1"/>
          <p:nvPr/>
        </p:nvSpPr>
        <p:spPr>
          <a:xfrm>
            <a:off x="2178838" y="183484"/>
            <a:ext cx="8095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dirty="0">
                <a:solidFill>
                  <a:srgbClr val="002060"/>
                </a:solidFill>
              </a:rPr>
              <a:t>Azithromycine vs Clarithromycine?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CF0AE8-4222-4AF4-9EFD-C1238561890B}"/>
              </a:ext>
            </a:extLst>
          </p:cNvPr>
          <p:cNvSpPr txBox="1"/>
          <p:nvPr/>
        </p:nvSpPr>
        <p:spPr>
          <a:xfrm>
            <a:off x="5035979" y="982176"/>
            <a:ext cx="123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généralités</a:t>
            </a:r>
          </a:p>
        </p:txBody>
      </p:sp>
    </p:spTree>
    <p:extLst>
      <p:ext uri="{BB962C8B-B14F-4D97-AF65-F5344CB8AC3E}">
        <p14:creationId xmlns:p14="http://schemas.microsoft.com/office/powerpoint/2010/main" val="3861537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A4755B-32D9-4030-89AE-E278449B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833" y="840681"/>
            <a:ext cx="7249436" cy="40757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8A9012-A512-40D9-AA2B-FC314944CDB5}"/>
              </a:ext>
            </a:extLst>
          </p:cNvPr>
          <p:cNvSpPr txBox="1"/>
          <p:nvPr/>
        </p:nvSpPr>
        <p:spPr>
          <a:xfrm>
            <a:off x="2639833" y="4993419"/>
            <a:ext cx="35260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Azithromycine</a:t>
            </a:r>
          </a:p>
          <a:p>
            <a:r>
              <a:rPr lang="fr-CA" dirty="0"/>
              <a:t>Moins amer</a:t>
            </a:r>
          </a:p>
          <a:p>
            <a:r>
              <a:rPr lang="fr-CA" dirty="0"/>
              <a:t>Moins d’effet gastro-intestinaux</a:t>
            </a:r>
          </a:p>
          <a:p>
            <a:r>
              <a:rPr lang="fr-CA" dirty="0"/>
              <a:t>Prise </a:t>
            </a:r>
            <a:r>
              <a:rPr lang="fr-CA" dirty="0" err="1"/>
              <a:t>uniquotidienne</a:t>
            </a:r>
            <a:endParaRPr lang="fr-CA" dirty="0"/>
          </a:p>
          <a:p>
            <a:r>
              <a:rPr lang="fr-CA" dirty="0">
                <a:solidFill>
                  <a:srgbClr val="FF0000"/>
                </a:solidFill>
              </a:rPr>
              <a:t>Plus de résistance aux antibiotiques</a:t>
            </a:r>
          </a:p>
          <a:p>
            <a:r>
              <a:rPr lang="fr-CA" dirty="0">
                <a:solidFill>
                  <a:srgbClr val="FF0000"/>
                </a:solidFill>
              </a:rPr>
              <a:t>USA/Asie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E29194-9E0E-48A5-943F-8E38D66B64BE}"/>
              </a:ext>
            </a:extLst>
          </p:cNvPr>
          <p:cNvSpPr txBox="1"/>
          <p:nvPr/>
        </p:nvSpPr>
        <p:spPr>
          <a:xfrm>
            <a:off x="6264551" y="4993419"/>
            <a:ext cx="37264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Clarithromycine</a:t>
            </a:r>
          </a:p>
          <a:p>
            <a:r>
              <a:rPr lang="fr-CA" dirty="0"/>
              <a:t>Plus amer</a:t>
            </a:r>
          </a:p>
          <a:p>
            <a:r>
              <a:rPr lang="fr-CA" dirty="0"/>
              <a:t>Plus d’effet gastro-intestinaux</a:t>
            </a:r>
          </a:p>
          <a:p>
            <a:r>
              <a:rPr lang="fr-CA" dirty="0"/>
              <a:t>Prise deux fois par jour</a:t>
            </a:r>
          </a:p>
          <a:p>
            <a:r>
              <a:rPr lang="fr-CA" dirty="0">
                <a:solidFill>
                  <a:srgbClr val="FF0000"/>
                </a:solidFill>
              </a:rPr>
              <a:t>Moins de résistance aux antibiotiques</a:t>
            </a:r>
          </a:p>
          <a:p>
            <a:r>
              <a:rPr lang="fr-CA" dirty="0">
                <a:solidFill>
                  <a:srgbClr val="FF0000"/>
                </a:solidFill>
              </a:rPr>
              <a:t>Europe/Nouvelle Zélande</a:t>
            </a:r>
          </a:p>
        </p:txBody>
      </p:sp>
    </p:spTree>
    <p:extLst>
      <p:ext uri="{BB962C8B-B14F-4D97-AF65-F5344CB8AC3E}">
        <p14:creationId xmlns:p14="http://schemas.microsoft.com/office/powerpoint/2010/main" val="1030969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9BDD1-F2F0-4615-AD57-DB527E1C00C4}"/>
              </a:ext>
            </a:extLst>
          </p:cNvPr>
          <p:cNvSpPr/>
          <p:nvPr/>
        </p:nvSpPr>
        <p:spPr>
          <a:xfrm>
            <a:off x="955963" y="1829990"/>
            <a:ext cx="9543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La proportion de streptocoques résistants aux macrolides était de 26 à 30 % au départ. Les deux </a:t>
            </a:r>
            <a:r>
              <a:rPr lang="fr-CA" dirty="0" err="1"/>
              <a:t>mаϲrοliԁeѕ</a:t>
            </a:r>
            <a:r>
              <a:rPr lang="fr-CA" dirty="0"/>
              <a:t> ont significativement augmenté la proportion de streptocoques résistants aux macrolides par rapport au placebo, avec un pic entre le 4e et le 8e jour, avec une augmentation moyenne d'environ 50 % (jusqu'à une proportion absolue de plus de 80 %) par rapport à une augmentation de 4 % avec le placebo. L'augmentation de la résistance était plus importante avec l'</a:t>
            </a:r>
            <a:r>
              <a:rPr lang="fr-CA" dirty="0" err="1"/>
              <a:t>аzithrοmyϲin</a:t>
            </a:r>
            <a:r>
              <a:rPr lang="fr-CA" dirty="0"/>
              <a:t>, ce qui pourrait s'expliquer par sa demi-vie beaucoup plus longue.</a:t>
            </a:r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43AEA5-D2B0-452B-B823-A220F3D387F3}"/>
              </a:ext>
            </a:extLst>
          </p:cNvPr>
          <p:cNvSpPr txBox="1"/>
          <p:nvPr/>
        </p:nvSpPr>
        <p:spPr>
          <a:xfrm>
            <a:off x="781756" y="407927"/>
            <a:ext cx="10628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dirty="0">
                <a:solidFill>
                  <a:srgbClr val="002060"/>
                </a:solidFill>
              </a:rPr>
              <a:t>Azithromycine associé avec plus de résistance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924477-2F03-4F4F-9165-AA26728A5E55}"/>
              </a:ext>
            </a:extLst>
          </p:cNvPr>
          <p:cNvSpPr/>
          <p:nvPr/>
        </p:nvSpPr>
        <p:spPr>
          <a:xfrm>
            <a:off x="955964" y="4141749"/>
            <a:ext cx="99835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L'azithromycine en particulier est plus susceptible de contribuer au développement de la résistance en raison de sa longue demi-vie d'environ trois jours. Il en résulte de faibles concentrations (c'est-à-dire </a:t>
            </a:r>
            <a:r>
              <a:rPr lang="fr-CA" dirty="0" err="1"/>
              <a:t>sub</a:t>
            </a:r>
            <a:r>
              <a:rPr lang="fr-CA" dirty="0"/>
              <a:t>-inhibitrices) du médicament sur les sites de portage des micro-organismes pendant plusieurs jours, ce qui favorise la sélection de souches bactériennes résistantes. Le portage de </a:t>
            </a:r>
            <a:r>
              <a:rPr lang="fr-CA" i="1" dirty="0"/>
              <a:t>Streptocoques pyogenes </a:t>
            </a:r>
            <a:r>
              <a:rPr lang="fr-CA" dirty="0"/>
              <a:t>et </a:t>
            </a:r>
            <a:r>
              <a:rPr lang="fr-CA" i="1" dirty="0"/>
              <a:t>Streptocoques </a:t>
            </a:r>
            <a:r>
              <a:rPr lang="fr-CA" i="1" dirty="0" err="1"/>
              <a:t>pneumoniae</a:t>
            </a:r>
            <a:r>
              <a:rPr lang="fr-CA" i="1" dirty="0"/>
              <a:t> </a:t>
            </a:r>
            <a:r>
              <a:rPr lang="fr-CA" dirty="0"/>
              <a:t>résistants aux macrolides après un traitement à l'azithromycine a été observé dans un certain nombre d'études à l’internationale.</a:t>
            </a:r>
          </a:p>
        </p:txBody>
      </p:sp>
    </p:spTree>
    <p:extLst>
      <p:ext uri="{BB962C8B-B14F-4D97-AF65-F5344CB8AC3E}">
        <p14:creationId xmlns:p14="http://schemas.microsoft.com/office/powerpoint/2010/main" val="1475742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C3BD32-ED36-405F-99B7-421050AED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" t="18577" r="35787" b="25842"/>
          <a:stretch/>
        </p:blipFill>
        <p:spPr>
          <a:xfrm>
            <a:off x="298316" y="245648"/>
            <a:ext cx="5867864" cy="29142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7D6FF-0786-4819-8522-C626EE5ACFC3}"/>
              </a:ext>
            </a:extLst>
          </p:cNvPr>
          <p:cNvSpPr/>
          <p:nvPr/>
        </p:nvSpPr>
        <p:spPr>
          <a:xfrm>
            <a:off x="6273339" y="2466056"/>
            <a:ext cx="55390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/>
              <a:t>Des études antérieures menées sur d'autres populations ont aussi montré des associations entre le traitement par une classe de médicaments et l'augmentation de la résistance à d'autres classes de médicaments. En général, la co-occurrence de mécanismes de résistance dans des classes de médicaments différentes et non apparentées est bien plus fréquente que ce que l'on pourrait attendre du seul hasard.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3F0498-8F51-4778-9C75-78E3D9D1F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70" t="26600" r="36275" b="20516"/>
          <a:stretch/>
        </p:blipFill>
        <p:spPr>
          <a:xfrm>
            <a:off x="948858" y="3159942"/>
            <a:ext cx="4078840" cy="36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51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37903D-DFAD-4007-82E1-0A2E23E16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1" t="29214" r="22134" b="18801"/>
          <a:stretch/>
        </p:blipFill>
        <p:spPr>
          <a:xfrm>
            <a:off x="1797977" y="154112"/>
            <a:ext cx="8804953" cy="63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D6E0DE-B8E0-4443-A8C2-1D939FC06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4" t="28165" r="21713" b="19251"/>
          <a:stretch/>
        </p:blipFill>
        <p:spPr>
          <a:xfrm>
            <a:off x="2260313" y="383403"/>
            <a:ext cx="8260423" cy="60911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F9B2C7-BA3B-4350-84A5-36DE2A4F8E60}"/>
              </a:ext>
            </a:extLst>
          </p:cNvPr>
          <p:cNvSpPr/>
          <p:nvPr/>
        </p:nvSpPr>
        <p:spPr>
          <a:xfrm>
            <a:off x="9020712" y="3041151"/>
            <a:ext cx="1253445" cy="161304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5091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2BF726-4095-435A-BEBF-C099E9994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2" t="63887" r="52916" b="9284"/>
          <a:stretch/>
        </p:blipFill>
        <p:spPr>
          <a:xfrm>
            <a:off x="318499" y="2372510"/>
            <a:ext cx="2537716" cy="1624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4DF32A-43E0-4AC4-A920-6B9C5867A5F4}"/>
              </a:ext>
            </a:extLst>
          </p:cNvPr>
          <p:cNvSpPr/>
          <p:nvPr/>
        </p:nvSpPr>
        <p:spPr>
          <a:xfrm>
            <a:off x="3092521" y="2444838"/>
            <a:ext cx="2496620" cy="1479479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B2349E-1031-42DD-AB37-581DF5D519A1}"/>
              </a:ext>
            </a:extLst>
          </p:cNvPr>
          <p:cNvSpPr txBox="1"/>
          <p:nvPr/>
        </p:nvSpPr>
        <p:spPr>
          <a:xfrm>
            <a:off x="3428209" y="2999911"/>
            <a:ext cx="182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PCR Mycoplasma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4A767-B182-4E9F-90B8-A6566F83FB15}"/>
              </a:ext>
            </a:extLst>
          </p:cNvPr>
          <p:cNvSpPr/>
          <p:nvPr/>
        </p:nvSpPr>
        <p:spPr>
          <a:xfrm>
            <a:off x="5924828" y="1564005"/>
            <a:ext cx="1859625" cy="606175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Aucun traitement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AF49B3-6227-4EAA-A5A4-DC6CE64F9FD6}"/>
              </a:ext>
            </a:extLst>
          </p:cNvPr>
          <p:cNvSpPr/>
          <p:nvPr/>
        </p:nvSpPr>
        <p:spPr>
          <a:xfrm>
            <a:off x="5924828" y="2929158"/>
            <a:ext cx="1859625" cy="606175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err="1">
                <a:solidFill>
                  <a:schemeClr val="tx1"/>
                </a:solidFill>
              </a:rPr>
              <a:t>Amoxill</a:t>
            </a:r>
            <a:r>
              <a:rPr lang="fr-CA" dirty="0">
                <a:solidFill>
                  <a:schemeClr val="tx1"/>
                </a:solidFill>
              </a:rPr>
              <a:t> 5 jours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4C977-C416-416F-B841-6C8132A03B36}"/>
              </a:ext>
            </a:extLst>
          </p:cNvPr>
          <p:cNvSpPr/>
          <p:nvPr/>
        </p:nvSpPr>
        <p:spPr>
          <a:xfrm>
            <a:off x="5924829" y="4128499"/>
            <a:ext cx="1859625" cy="946935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err="1">
                <a:solidFill>
                  <a:schemeClr val="tx1"/>
                </a:solidFill>
              </a:rPr>
              <a:t>Amoxill</a:t>
            </a:r>
            <a:r>
              <a:rPr lang="fr-CA" dirty="0">
                <a:solidFill>
                  <a:schemeClr val="tx1"/>
                </a:solidFill>
              </a:rPr>
              <a:t> + macrolide </a:t>
            </a:r>
          </a:p>
          <a:p>
            <a:pPr algn="ctr"/>
            <a:r>
              <a:rPr lang="fr-CA" dirty="0">
                <a:solidFill>
                  <a:schemeClr val="tx1"/>
                </a:solidFill>
              </a:rPr>
              <a:t>5 jours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870E70-D1D8-4824-9C50-A3E01BB33EE8}"/>
              </a:ext>
            </a:extLst>
          </p:cNvPr>
          <p:cNvSpPr/>
          <p:nvPr/>
        </p:nvSpPr>
        <p:spPr>
          <a:xfrm>
            <a:off x="8077773" y="1565059"/>
            <a:ext cx="3689857" cy="832390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Si mieux ou stable : idem</a:t>
            </a:r>
          </a:p>
          <a:p>
            <a:pPr algn="ctr"/>
            <a:r>
              <a:rPr lang="fr-CA" b="1" dirty="0">
                <a:solidFill>
                  <a:schemeClr val="tx1"/>
                </a:solidFill>
              </a:rPr>
              <a:t>Si fièvre ou plus de toux : macrolide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78F545-EDC4-4CE5-B0FA-B9A678A0A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8" t="61274" r="41686" b="18651"/>
          <a:stretch/>
        </p:blipFill>
        <p:spPr>
          <a:xfrm>
            <a:off x="1253649" y="4707986"/>
            <a:ext cx="4181581" cy="1677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09000F-300E-431A-BA97-A0A5B95F6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26" t="31645" r="32135" b="38726"/>
          <a:stretch/>
        </p:blipFill>
        <p:spPr>
          <a:xfrm>
            <a:off x="925380" y="212124"/>
            <a:ext cx="4096849" cy="17717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AA25E50-3353-414C-BA11-A4E8128728B7}"/>
              </a:ext>
            </a:extLst>
          </p:cNvPr>
          <p:cNvSpPr txBox="1"/>
          <p:nvPr/>
        </p:nvSpPr>
        <p:spPr>
          <a:xfrm>
            <a:off x="5726045" y="898090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Options thérapeutiques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C7E45A-EE42-4506-9539-B0B966D2BC99}"/>
              </a:ext>
            </a:extLst>
          </p:cNvPr>
          <p:cNvSpPr/>
          <p:nvPr/>
        </p:nvSpPr>
        <p:spPr>
          <a:xfrm>
            <a:off x="6802068" y="8535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CA" b="1" u="sng" dirty="0"/>
              <a:t>Suivi 24-48h</a:t>
            </a:r>
          </a:p>
          <a:p>
            <a:pPr algn="ctr"/>
            <a:r>
              <a:rPr lang="fr-CA" b="1" dirty="0"/>
              <a:t>PCR 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A12FC9-01B8-45DA-A921-B2F26207BD35}"/>
              </a:ext>
            </a:extLst>
          </p:cNvPr>
          <p:cNvSpPr/>
          <p:nvPr/>
        </p:nvSpPr>
        <p:spPr>
          <a:xfrm>
            <a:off x="8077773" y="2727728"/>
            <a:ext cx="3689857" cy="1108267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Si mieux ou stable : cesser </a:t>
            </a:r>
            <a:r>
              <a:rPr lang="fr-CA" b="1" dirty="0" err="1">
                <a:solidFill>
                  <a:schemeClr val="tx1"/>
                </a:solidFill>
              </a:rPr>
              <a:t>amoxill</a:t>
            </a:r>
            <a:endParaRPr lang="fr-CA" b="1" dirty="0">
              <a:solidFill>
                <a:schemeClr val="tx1"/>
              </a:solidFill>
            </a:endParaRPr>
          </a:p>
          <a:p>
            <a:pPr algn="ctr"/>
            <a:r>
              <a:rPr lang="fr-CA" b="1" dirty="0">
                <a:solidFill>
                  <a:schemeClr val="tx1"/>
                </a:solidFill>
              </a:rPr>
              <a:t>Si fièvre ou plus de toux : changer </a:t>
            </a:r>
            <a:r>
              <a:rPr lang="fr-CA" b="1" dirty="0" err="1">
                <a:solidFill>
                  <a:schemeClr val="tx1"/>
                </a:solidFill>
              </a:rPr>
              <a:t>amoxill</a:t>
            </a:r>
            <a:r>
              <a:rPr lang="fr-CA" b="1" dirty="0">
                <a:solidFill>
                  <a:schemeClr val="tx1"/>
                </a:solidFill>
              </a:rPr>
              <a:t> pour macrolide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FCA802-A445-46CA-A0C1-78BA7F24AC0C}"/>
              </a:ext>
            </a:extLst>
          </p:cNvPr>
          <p:cNvSpPr/>
          <p:nvPr/>
        </p:nvSpPr>
        <p:spPr>
          <a:xfrm>
            <a:off x="8077773" y="4128499"/>
            <a:ext cx="3689857" cy="946935"/>
          </a:xfrm>
          <a:prstGeom prst="rect">
            <a:avLst/>
          </a:prstGeom>
          <a:solidFill>
            <a:srgbClr val="EFC7E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Cesser </a:t>
            </a:r>
            <a:r>
              <a:rPr lang="fr-CA" b="1" dirty="0" err="1">
                <a:solidFill>
                  <a:schemeClr val="tx1"/>
                </a:solidFill>
              </a:rPr>
              <a:t>amoxill</a:t>
            </a:r>
            <a:endParaRPr lang="fr-CA" b="1" dirty="0">
              <a:solidFill>
                <a:schemeClr val="tx1"/>
              </a:solidFill>
            </a:endParaRPr>
          </a:p>
          <a:p>
            <a:pPr algn="ctr"/>
            <a:r>
              <a:rPr lang="fr-CA" b="1" dirty="0">
                <a:solidFill>
                  <a:schemeClr val="tx1"/>
                </a:solidFill>
              </a:rPr>
              <a:t>Poursuivre macrolide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B2D24B5-1E6E-4EBA-895A-3E63C2B3BA30}"/>
              </a:ext>
            </a:extLst>
          </p:cNvPr>
          <p:cNvSpPr txBox="1"/>
          <p:nvPr/>
        </p:nvSpPr>
        <p:spPr>
          <a:xfrm>
            <a:off x="8077773" y="5546806"/>
            <a:ext cx="3744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Clarithromycine 15mg/kg BID  5 jours</a:t>
            </a:r>
          </a:p>
          <a:p>
            <a:r>
              <a:rPr lang="fr-CA" dirty="0"/>
              <a:t>Clarithromycine 15mg/kg BID 10 jours</a:t>
            </a:r>
          </a:p>
          <a:p>
            <a:r>
              <a:rPr lang="fr-CA" dirty="0"/>
              <a:t>Azithromycine 10mg/kg DIE 5 jours</a:t>
            </a:r>
          </a:p>
        </p:txBody>
      </p:sp>
    </p:spTree>
    <p:extLst>
      <p:ext uri="{BB962C8B-B14F-4D97-AF65-F5344CB8AC3E}">
        <p14:creationId xmlns:p14="http://schemas.microsoft.com/office/powerpoint/2010/main" val="385075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5A0B6E-F87D-456F-A3C3-A5631C14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BCF5B9-F6B4-4908-9EA6-F52EDAB03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43C559-B60C-42D8-8017-EFFAF5F32D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B30776-83C0-44C8-81DC-DD30EB016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9" t="25108" r="14146" b="19385"/>
          <a:stretch/>
        </p:blipFill>
        <p:spPr>
          <a:xfrm>
            <a:off x="0" y="15901"/>
            <a:ext cx="12192000" cy="67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52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BAEB22-EB89-4A45-912C-709C2F51A2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1815" y="1271847"/>
            <a:ext cx="4937760" cy="484632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En espérant que ceci puisse vous être utile!!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3186CFA-A44B-4880-855C-3FB2F54F54F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0389" r="20389"/>
          <a:stretch>
            <a:fillRect/>
          </a:stretch>
        </p:blipFill>
        <p:spPr>
          <a:xfrm>
            <a:off x="-2536" y="-136"/>
            <a:ext cx="6099739" cy="6859239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B4F559-4C88-4C29-84A5-C58506B07598}"/>
              </a:ext>
            </a:extLst>
          </p:cNvPr>
          <p:cNvSpPr txBox="1"/>
          <p:nvPr/>
        </p:nvSpPr>
        <p:spPr>
          <a:xfrm>
            <a:off x="7577593" y="5586153"/>
            <a:ext cx="386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Christian.Renaud.med@ssss.gouv.qc.ca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6844D-98E7-473B-8FB2-71041DB0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4078F8-C440-4C8B-A521-1015BB769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65BD0C-B650-490D-AB9A-2F03FDF5E07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4D140B-0CCE-4EEE-B282-E0A966567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9" t="22662" r="14719" b="19251"/>
          <a:stretch/>
        </p:blipFill>
        <p:spPr>
          <a:xfrm>
            <a:off x="1" y="-167298"/>
            <a:ext cx="12192000" cy="70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4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C0D52-AACA-4073-A831-9E714AAE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6AEAE0-A64F-45B9-9ABF-7D179D47D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4073DA-1479-4AC3-9F64-7394BDE2BBC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4A3139-6F8F-4E1C-A868-8C8EF38E3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2" t="23820" r="14887" b="18502"/>
          <a:stretch/>
        </p:blipFill>
        <p:spPr>
          <a:xfrm>
            <a:off x="10274" y="-66134"/>
            <a:ext cx="12192000" cy="70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0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57022-BC6D-4766-917E-79D625A0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2BC92F-4C69-425D-BADA-52A452B93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601A2D-B5F6-4A38-B528-06C3FD50D06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5F39D0-94CA-4E54-AE7D-76143B405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51" t="24164" r="15147" b="18389"/>
          <a:stretch/>
        </p:blipFill>
        <p:spPr>
          <a:xfrm>
            <a:off x="0" y="-19901"/>
            <a:ext cx="12212160" cy="70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9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258537-1FC5-498B-BC72-1C5755CE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9A1D68-07D6-43FD-AEE4-D2B20FE12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299BD9-C630-4565-A12E-5716DB1FACC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C47CA-6AAE-43E4-9AE0-735DDD42B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4" t="25278" r="15308" b="18542"/>
          <a:stretch/>
        </p:blipFill>
        <p:spPr>
          <a:xfrm>
            <a:off x="0" y="-18909"/>
            <a:ext cx="12220893" cy="69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3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4CBF5-BCAE-486A-BD95-AFBD1AD0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F9338A-07C6-4CD3-B0C1-BB9FEBCCB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B72647-6217-4505-B3B7-30EC907E056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884B2D-7064-48C8-8EBB-C410B8D91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6" t="23820" r="14634" b="18802"/>
          <a:stretch/>
        </p:blipFill>
        <p:spPr>
          <a:xfrm>
            <a:off x="0" y="-14764"/>
            <a:ext cx="12192000" cy="69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4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892B9-1D05-364D-2284-381F3A20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i="1" dirty="0"/>
              <a:t>Mycoplasma</a:t>
            </a:r>
            <a:br>
              <a:rPr lang="fr-FR" sz="6000" i="1" dirty="0"/>
            </a:br>
            <a:r>
              <a:rPr lang="fr-FR" sz="6000" i="1" dirty="0" err="1"/>
              <a:t>pneumoniae</a:t>
            </a:r>
            <a:endParaRPr lang="fr-FR" sz="60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FE6DCA-29A2-4FFA-930C-C51FAA07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394" y="4197086"/>
            <a:ext cx="1995212" cy="1995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04543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 Sainte-Justine">
  <a:themeElements>
    <a:clrScheme name="CHU Ste-Justine">
      <a:dk1>
        <a:srgbClr val="002F83"/>
      </a:dk1>
      <a:lt1>
        <a:srgbClr val="FFFFFF"/>
      </a:lt1>
      <a:dk2>
        <a:srgbClr val="3C3C3B"/>
      </a:dk2>
      <a:lt2>
        <a:srgbClr val="E5E6E6"/>
      </a:lt2>
      <a:accent1>
        <a:srgbClr val="002F83"/>
      </a:accent1>
      <a:accent2>
        <a:srgbClr val="E6007E"/>
      </a:accent2>
      <a:accent3>
        <a:srgbClr val="00ABA0"/>
      </a:accent3>
      <a:accent4>
        <a:srgbClr val="F8AC33"/>
      </a:accent4>
      <a:accent5>
        <a:srgbClr val="F6CFD2"/>
      </a:accent5>
      <a:accent6>
        <a:srgbClr val="C6E5E3"/>
      </a:accent6>
      <a:hlink>
        <a:srgbClr val="002F83"/>
      </a:hlink>
      <a:folHlink>
        <a:srgbClr val="5887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Bef>
            <a:spcPts val="1000"/>
          </a:spcBef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967</Words>
  <Application>Microsoft Office PowerPoint</Application>
  <PresentationFormat>Grand écran</PresentationFormat>
  <Paragraphs>146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1_Thème Office</vt:lpstr>
      <vt:lpstr>CHU Sainte-Justine</vt:lpstr>
      <vt:lpstr>Thème Office</vt:lpstr>
      <vt:lpstr>Présentation PowerPoint</vt:lpstr>
      <vt:lpstr>Objectifs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Mycoplasma pneumoniae</vt:lpstr>
      <vt:lpstr>Mycoplasma pneumoniae Données CHU Sainte-Justine 2013-2024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Christian Renaud</dc:creator>
  <cp:lastModifiedBy>Christian Renaud</cp:lastModifiedBy>
  <cp:revision>27</cp:revision>
  <dcterms:created xsi:type="dcterms:W3CDTF">2024-10-28T13:58:28Z</dcterms:created>
  <dcterms:modified xsi:type="dcterms:W3CDTF">2024-10-31T02:54:41Z</dcterms:modified>
</cp:coreProperties>
</file>