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171"/>
    <a:srgbClr val="FFFF57"/>
    <a:srgbClr val="FF9933"/>
    <a:srgbClr val="FFAB57"/>
    <a:srgbClr val="FFFF01"/>
    <a:srgbClr val="FFAB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5" autoAdjust="0"/>
    <p:restoredTop sz="94660"/>
  </p:normalViewPr>
  <p:slideViewPr>
    <p:cSldViewPr snapToGrid="0" showGuides="1">
      <p:cViewPr>
        <p:scale>
          <a:sx n="50" d="100"/>
          <a:sy n="50" d="100"/>
        </p:scale>
        <p:origin x="468" y="-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6C45C-ECAA-468E-99C3-E64C8B935CC9}" type="datetimeFigureOut">
              <a:rPr lang="en-CA" smtClean="0"/>
              <a:t>2015-11-07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7152D-B781-4D25-81A2-2637764B170B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8660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6C45C-ECAA-468E-99C3-E64C8B935CC9}" type="datetimeFigureOut">
              <a:rPr lang="en-CA" smtClean="0"/>
              <a:t>2015-11-07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7152D-B781-4D25-81A2-2637764B170B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86397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6C45C-ECAA-468E-99C3-E64C8B935CC9}" type="datetimeFigureOut">
              <a:rPr lang="en-CA" smtClean="0"/>
              <a:t>2015-11-07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7152D-B781-4D25-81A2-2637764B170B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20905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6C45C-ECAA-468E-99C3-E64C8B935CC9}" type="datetimeFigureOut">
              <a:rPr lang="en-CA" smtClean="0"/>
              <a:t>2015-11-07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7152D-B781-4D25-81A2-2637764B170B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225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6C45C-ECAA-468E-99C3-E64C8B935CC9}" type="datetimeFigureOut">
              <a:rPr lang="en-CA" smtClean="0"/>
              <a:t>2015-11-07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7152D-B781-4D25-81A2-2637764B170B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40042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6C45C-ECAA-468E-99C3-E64C8B935CC9}" type="datetimeFigureOut">
              <a:rPr lang="en-CA" smtClean="0"/>
              <a:t>2015-11-07</a:t>
            </a:fld>
            <a:endParaRPr lang="en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7152D-B781-4D25-81A2-2637764B170B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0786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6C45C-ECAA-468E-99C3-E64C8B935CC9}" type="datetimeFigureOut">
              <a:rPr lang="en-CA" smtClean="0"/>
              <a:t>2015-11-07</a:t>
            </a:fld>
            <a:endParaRPr lang="en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7152D-B781-4D25-81A2-2637764B170B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08366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6C45C-ECAA-468E-99C3-E64C8B935CC9}" type="datetimeFigureOut">
              <a:rPr lang="en-CA" smtClean="0"/>
              <a:t>2015-11-07</a:t>
            </a:fld>
            <a:endParaRPr lang="en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7152D-B781-4D25-81A2-2637764B170B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05056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6C45C-ECAA-468E-99C3-E64C8B935CC9}" type="datetimeFigureOut">
              <a:rPr lang="en-CA" smtClean="0"/>
              <a:t>2015-11-07</a:t>
            </a:fld>
            <a:endParaRPr lang="en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7152D-B781-4D25-81A2-2637764B170B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33377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6C45C-ECAA-468E-99C3-E64C8B935CC9}" type="datetimeFigureOut">
              <a:rPr lang="en-CA" smtClean="0"/>
              <a:t>2015-11-07</a:t>
            </a:fld>
            <a:endParaRPr lang="en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7152D-B781-4D25-81A2-2637764B170B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915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6C45C-ECAA-468E-99C3-E64C8B935CC9}" type="datetimeFigureOut">
              <a:rPr lang="en-CA" smtClean="0"/>
              <a:t>2015-11-07</a:t>
            </a:fld>
            <a:endParaRPr lang="en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7152D-B781-4D25-81A2-2637764B170B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19555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6C45C-ECAA-468E-99C3-E64C8B935CC9}" type="datetimeFigureOut">
              <a:rPr lang="en-CA" smtClean="0"/>
              <a:t>2015-11-07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7152D-B781-4D25-81A2-2637764B170B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6308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0" y="75637"/>
            <a:ext cx="1061322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400" dirty="0" smtClean="0"/>
              <a:t>Algorithme décisionnel pour l’investigation radiologique des enfants de moins de 2 ans avec traumatisme crânien</a:t>
            </a:r>
          </a:p>
          <a:p>
            <a:pPr algn="ctr"/>
            <a:endParaRPr lang="en-CA" dirty="0"/>
          </a:p>
        </p:txBody>
      </p:sp>
      <p:sp>
        <p:nvSpPr>
          <p:cNvPr id="7" name="ZoneTexte 6"/>
          <p:cNvSpPr txBox="1"/>
          <p:nvPr/>
        </p:nvSpPr>
        <p:spPr>
          <a:xfrm>
            <a:off x="116958" y="1068573"/>
            <a:ext cx="3806456" cy="1384995"/>
          </a:xfrm>
          <a:prstGeom prst="rect">
            <a:avLst/>
          </a:prstGeom>
          <a:solidFill>
            <a:srgbClr val="FF717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CA" sz="1400" dirty="0" smtClean="0"/>
              <a:t>Patient avec trouble de la coagulation	</a:t>
            </a:r>
          </a:p>
          <a:p>
            <a:r>
              <a:rPr lang="fr-CA" sz="1400" dirty="0" smtClean="0"/>
              <a:t>TCC modéré ou sévère (Glasgow&lt;13)</a:t>
            </a:r>
          </a:p>
          <a:p>
            <a:r>
              <a:rPr lang="fr-CA" sz="1400" dirty="0" smtClean="0"/>
              <a:t>Risque élevé selon la règle de PECARN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sz="1400" dirty="0" smtClean="0"/>
              <a:t>Glasgow &lt;15, </a:t>
            </a:r>
            <a:r>
              <a:rPr lang="fr-CA" sz="1400" dirty="0"/>
              <a:t>2h post </a:t>
            </a:r>
            <a:r>
              <a:rPr lang="fr-CA" sz="1400" dirty="0" smtClean="0"/>
              <a:t>trauma</a:t>
            </a:r>
            <a:endParaRPr lang="fr-CA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sz="1400" dirty="0" smtClean="0"/>
              <a:t>Atteinte de l’état de vigilance 2h post trauma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sz="1400" dirty="0" smtClean="0"/>
              <a:t>Fracture du crâne palpable</a:t>
            </a:r>
            <a:endParaRPr lang="en-CA" dirty="0"/>
          </a:p>
        </p:txBody>
      </p:sp>
      <p:sp>
        <p:nvSpPr>
          <p:cNvPr id="8" name="ZoneTexte 7"/>
          <p:cNvSpPr txBox="1"/>
          <p:nvPr/>
        </p:nvSpPr>
        <p:spPr>
          <a:xfrm>
            <a:off x="116959" y="3136604"/>
            <a:ext cx="3381153" cy="738664"/>
          </a:xfrm>
          <a:prstGeom prst="rect">
            <a:avLst/>
          </a:prstGeom>
          <a:solidFill>
            <a:srgbClr val="FF9933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CA" sz="1400" dirty="0" smtClean="0"/>
              <a:t>Règle C3PO :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sz="1400" dirty="0" smtClean="0"/>
              <a:t>Patient âgé de 3 mois ou moins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sz="1400" dirty="0" smtClean="0"/>
              <a:t>Bosse en Pariétal ou Occipital</a:t>
            </a:r>
            <a:endParaRPr lang="fr-CA" sz="1400" dirty="0"/>
          </a:p>
        </p:txBody>
      </p:sp>
      <p:sp>
        <p:nvSpPr>
          <p:cNvPr id="9" name="Rectangle 8"/>
          <p:cNvSpPr/>
          <p:nvPr/>
        </p:nvSpPr>
        <p:spPr>
          <a:xfrm>
            <a:off x="155944" y="4572576"/>
            <a:ext cx="2916865" cy="738664"/>
          </a:xfrm>
          <a:prstGeom prst="rect">
            <a:avLst/>
          </a:prstGeom>
          <a:solidFill>
            <a:srgbClr val="FFFF57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fr-CA" sz="1400" dirty="0" smtClean="0"/>
              <a:t>Perte de conscience &gt; 5 secondes</a:t>
            </a:r>
          </a:p>
          <a:p>
            <a:r>
              <a:rPr lang="fr-CA" sz="1400" dirty="0" smtClean="0"/>
              <a:t>Haute vélocité</a:t>
            </a:r>
          </a:p>
          <a:p>
            <a:r>
              <a:rPr lang="fr-CA" sz="1400" dirty="0" smtClean="0"/>
              <a:t>Comportement anormal</a:t>
            </a:r>
            <a:endParaRPr lang="fr-CA" sz="1400" dirty="0"/>
          </a:p>
        </p:txBody>
      </p:sp>
      <p:sp>
        <p:nvSpPr>
          <p:cNvPr id="10" name="ZoneTexte 9"/>
          <p:cNvSpPr txBox="1"/>
          <p:nvPr/>
        </p:nvSpPr>
        <p:spPr>
          <a:xfrm>
            <a:off x="7807198" y="1514416"/>
            <a:ext cx="1412374" cy="307777"/>
          </a:xfrm>
          <a:prstGeom prst="rect">
            <a:avLst/>
          </a:prstGeom>
          <a:solidFill>
            <a:srgbClr val="FF717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CA" sz="1400" dirty="0" smtClean="0"/>
              <a:t>CT scan </a:t>
            </a:r>
            <a:r>
              <a:rPr lang="en-CA" sz="1400" dirty="0" err="1" smtClean="0"/>
              <a:t>cérébral</a:t>
            </a:r>
            <a:r>
              <a:rPr lang="en-CA" sz="1400" dirty="0" smtClean="0"/>
              <a:t> </a:t>
            </a:r>
            <a:endParaRPr lang="en-CA" sz="1400" dirty="0"/>
          </a:p>
        </p:txBody>
      </p:sp>
      <p:sp>
        <p:nvSpPr>
          <p:cNvPr id="11" name="ZoneTexte 10"/>
          <p:cNvSpPr txBox="1"/>
          <p:nvPr/>
        </p:nvSpPr>
        <p:spPr>
          <a:xfrm>
            <a:off x="4724420" y="3332261"/>
            <a:ext cx="860685" cy="307777"/>
          </a:xfrm>
          <a:prstGeom prst="rect">
            <a:avLst/>
          </a:prstGeom>
          <a:solidFill>
            <a:srgbClr val="FF9933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CA" sz="1400" dirty="0" smtClean="0"/>
              <a:t>RX crane </a:t>
            </a:r>
            <a:endParaRPr lang="en-CA" sz="1400" dirty="0"/>
          </a:p>
        </p:txBody>
      </p:sp>
      <p:sp>
        <p:nvSpPr>
          <p:cNvPr id="12" name="ZoneTexte 11"/>
          <p:cNvSpPr txBox="1"/>
          <p:nvPr/>
        </p:nvSpPr>
        <p:spPr>
          <a:xfrm>
            <a:off x="6182530" y="5179183"/>
            <a:ext cx="3568413" cy="307777"/>
          </a:xfrm>
          <a:prstGeom prst="rect">
            <a:avLst/>
          </a:prstGeom>
          <a:solidFill>
            <a:srgbClr val="FFFF57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CA" sz="1400" dirty="0" smtClean="0"/>
              <a:t>Observation 6-12h post trauma recommandée</a:t>
            </a:r>
            <a:endParaRPr lang="fr-CA" sz="1400" dirty="0"/>
          </a:p>
        </p:txBody>
      </p:sp>
      <p:cxnSp>
        <p:nvCxnSpPr>
          <p:cNvPr id="15" name="Connecteur droit avec flèche 14"/>
          <p:cNvCxnSpPr/>
          <p:nvPr/>
        </p:nvCxnSpPr>
        <p:spPr>
          <a:xfrm flipH="1">
            <a:off x="1658679" y="2447925"/>
            <a:ext cx="8196" cy="60361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 flipH="1">
            <a:off x="1626781" y="3871913"/>
            <a:ext cx="11519" cy="59376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/>
          <p:nvPr/>
        </p:nvCxnSpPr>
        <p:spPr>
          <a:xfrm flipV="1">
            <a:off x="3919538" y="1735283"/>
            <a:ext cx="3759344" cy="19353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>
            <a:stCxn id="8" idx="3"/>
          </p:cNvCxnSpPr>
          <p:nvPr/>
        </p:nvCxnSpPr>
        <p:spPr>
          <a:xfrm flipV="1">
            <a:off x="3498112" y="3505200"/>
            <a:ext cx="1183426" cy="73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 rot="2893443">
            <a:off x="5439218" y="4210094"/>
            <a:ext cx="13135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dirty="0" smtClean="0"/>
              <a:t>Fracture simple</a:t>
            </a:r>
            <a:endParaRPr lang="en-CA" sz="1400" dirty="0"/>
          </a:p>
        </p:txBody>
      </p:sp>
      <p:sp>
        <p:nvSpPr>
          <p:cNvPr id="23" name="ZoneTexte 22"/>
          <p:cNvSpPr txBox="1"/>
          <p:nvPr/>
        </p:nvSpPr>
        <p:spPr>
          <a:xfrm>
            <a:off x="5649477" y="2811177"/>
            <a:ext cx="10160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 err="1" smtClean="0"/>
              <a:t>Fx</a:t>
            </a:r>
            <a:r>
              <a:rPr lang="en-CA" sz="1400" dirty="0" smtClean="0"/>
              <a:t> large  </a:t>
            </a:r>
            <a:r>
              <a:rPr lang="en-CA" sz="1400" dirty="0" err="1" smtClean="0"/>
              <a:t>ou</a:t>
            </a:r>
            <a:r>
              <a:rPr lang="en-CA" sz="1400" dirty="0" smtClean="0"/>
              <a:t> </a:t>
            </a:r>
            <a:r>
              <a:rPr lang="en-CA" sz="1400" dirty="0" err="1" smtClean="0"/>
              <a:t>enfoncée</a:t>
            </a:r>
            <a:endParaRPr lang="en-CA" sz="1400" dirty="0"/>
          </a:p>
        </p:txBody>
      </p:sp>
      <p:sp>
        <p:nvSpPr>
          <p:cNvPr id="24" name="ZoneTexte 23"/>
          <p:cNvSpPr txBox="1"/>
          <p:nvPr/>
        </p:nvSpPr>
        <p:spPr>
          <a:xfrm rot="19958757">
            <a:off x="3456950" y="3913269"/>
            <a:ext cx="12760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dirty="0" smtClean="0"/>
              <a:t>Pas de fracture</a:t>
            </a:r>
            <a:endParaRPr lang="en-CA" sz="1400" dirty="0"/>
          </a:p>
        </p:txBody>
      </p:sp>
      <p:cxnSp>
        <p:nvCxnSpPr>
          <p:cNvPr id="29" name="Connecteur droit avec flèche 28"/>
          <p:cNvCxnSpPr>
            <a:stCxn id="11" idx="2"/>
          </p:cNvCxnSpPr>
          <p:nvPr/>
        </p:nvCxnSpPr>
        <p:spPr>
          <a:xfrm>
            <a:off x="5154763" y="3640038"/>
            <a:ext cx="1158580" cy="142750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avec flèche 30"/>
          <p:cNvCxnSpPr>
            <a:stCxn id="11" idx="2"/>
          </p:cNvCxnSpPr>
          <p:nvPr/>
        </p:nvCxnSpPr>
        <p:spPr>
          <a:xfrm flipH="1">
            <a:off x="3133725" y="3640038"/>
            <a:ext cx="2021038" cy="114627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>
            <a:stCxn id="9" idx="3"/>
          </p:cNvCxnSpPr>
          <p:nvPr/>
        </p:nvCxnSpPr>
        <p:spPr>
          <a:xfrm>
            <a:off x="3072809" y="4941908"/>
            <a:ext cx="3061291" cy="39209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ZoneTexte 33"/>
          <p:cNvSpPr txBox="1"/>
          <p:nvPr/>
        </p:nvSpPr>
        <p:spPr>
          <a:xfrm>
            <a:off x="5872221" y="1490103"/>
            <a:ext cx="4475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b="1" dirty="0" err="1" smtClean="0"/>
              <a:t>Oui</a:t>
            </a:r>
            <a:endParaRPr lang="en-CA" sz="1400" b="1" dirty="0"/>
          </a:p>
        </p:txBody>
      </p:sp>
      <p:sp>
        <p:nvSpPr>
          <p:cNvPr id="35" name="ZoneTexte 34"/>
          <p:cNvSpPr txBox="1"/>
          <p:nvPr/>
        </p:nvSpPr>
        <p:spPr>
          <a:xfrm>
            <a:off x="3722292" y="3192660"/>
            <a:ext cx="4475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b="1" dirty="0" err="1" smtClean="0"/>
              <a:t>Oui</a:t>
            </a:r>
            <a:endParaRPr lang="en-CA" sz="1400" b="1" dirty="0"/>
          </a:p>
        </p:txBody>
      </p:sp>
      <p:sp>
        <p:nvSpPr>
          <p:cNvPr id="36" name="ZoneTexte 35"/>
          <p:cNvSpPr txBox="1"/>
          <p:nvPr/>
        </p:nvSpPr>
        <p:spPr>
          <a:xfrm>
            <a:off x="4798748" y="4901532"/>
            <a:ext cx="4475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Oui</a:t>
            </a:r>
            <a:endParaRPr lang="en-CA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1612606" y="2564786"/>
            <a:ext cx="4892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dirty="0" smtClean="0"/>
              <a:t>Non</a:t>
            </a:r>
            <a:endParaRPr lang="en-CA" sz="1400" dirty="0"/>
          </a:p>
        </p:txBody>
      </p:sp>
      <p:sp>
        <p:nvSpPr>
          <p:cNvPr id="38" name="ZoneTexte 37"/>
          <p:cNvSpPr txBox="1"/>
          <p:nvPr/>
        </p:nvSpPr>
        <p:spPr>
          <a:xfrm>
            <a:off x="1601974" y="3968284"/>
            <a:ext cx="4892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dirty="0" smtClean="0"/>
              <a:t>Non</a:t>
            </a:r>
            <a:endParaRPr lang="en-CA" sz="1400" dirty="0"/>
          </a:p>
        </p:txBody>
      </p:sp>
      <p:sp>
        <p:nvSpPr>
          <p:cNvPr id="39" name="ZoneTexte 38"/>
          <p:cNvSpPr txBox="1"/>
          <p:nvPr/>
        </p:nvSpPr>
        <p:spPr>
          <a:xfrm>
            <a:off x="1563230" y="5391516"/>
            <a:ext cx="4892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dirty="0" smtClean="0"/>
              <a:t>Non</a:t>
            </a:r>
            <a:endParaRPr lang="en-CA" sz="1400" dirty="0"/>
          </a:p>
        </p:txBody>
      </p:sp>
      <p:cxnSp>
        <p:nvCxnSpPr>
          <p:cNvPr id="40" name="Connecteur droit avec flèche 39"/>
          <p:cNvCxnSpPr/>
          <p:nvPr/>
        </p:nvCxnSpPr>
        <p:spPr>
          <a:xfrm>
            <a:off x="1579418" y="5309755"/>
            <a:ext cx="7894" cy="64004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ZoneTexte 40"/>
          <p:cNvSpPr txBox="1"/>
          <p:nvPr/>
        </p:nvSpPr>
        <p:spPr>
          <a:xfrm>
            <a:off x="1258915" y="5913880"/>
            <a:ext cx="643253" cy="30777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CA" sz="1400" dirty="0" err="1" smtClean="0"/>
              <a:t>Congé</a:t>
            </a:r>
            <a:endParaRPr lang="en-CA" sz="1400" dirty="0"/>
          </a:p>
        </p:txBody>
      </p:sp>
      <p:cxnSp>
        <p:nvCxnSpPr>
          <p:cNvPr id="43" name="Connecteur droit avec flèche 42"/>
          <p:cNvCxnSpPr>
            <a:stCxn id="11" idx="3"/>
          </p:cNvCxnSpPr>
          <p:nvPr/>
        </p:nvCxnSpPr>
        <p:spPr>
          <a:xfrm>
            <a:off x="5585105" y="3486150"/>
            <a:ext cx="1072870" cy="476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ZoneTexte 43"/>
          <p:cNvSpPr txBox="1"/>
          <p:nvPr/>
        </p:nvSpPr>
        <p:spPr>
          <a:xfrm>
            <a:off x="6682815" y="3237634"/>
            <a:ext cx="2797625" cy="1384995"/>
          </a:xfrm>
          <a:prstGeom prst="rect">
            <a:avLst/>
          </a:prstGeom>
          <a:solidFill>
            <a:srgbClr val="FF717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sz="1400" b="1" dirty="0"/>
              <a:t>Considérer fortement CT scan</a:t>
            </a:r>
            <a:endParaRPr lang="en-CA" sz="1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sz="1400" b="1" dirty="0" smtClean="0"/>
              <a:t>Transfert en </a:t>
            </a:r>
            <a:r>
              <a:rPr lang="fr-CA" sz="1400" b="1" dirty="0"/>
              <a:t>centre </a:t>
            </a:r>
            <a:r>
              <a:rPr lang="fr-CA" sz="1400" b="1" dirty="0" smtClean="0"/>
              <a:t>tertiaire si: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CA" sz="1400" b="1" dirty="0" smtClean="0"/>
              <a:t>diastasis ≥4mm </a:t>
            </a:r>
            <a:endParaRPr lang="fr-CA" sz="14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CA" sz="1400" b="1" dirty="0" smtClean="0"/>
              <a:t>enfoncée ≥ 2mm</a:t>
            </a:r>
            <a:endParaRPr lang="fr-CA" sz="1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400" dirty="0" err="1" smtClean="0"/>
              <a:t>Échographie</a:t>
            </a:r>
            <a:r>
              <a:rPr lang="en-CA" sz="1400" dirty="0" smtClean="0"/>
              <a:t> </a:t>
            </a:r>
            <a:r>
              <a:rPr lang="en-CA" sz="1400" dirty="0" err="1" smtClean="0"/>
              <a:t>si</a:t>
            </a:r>
            <a:r>
              <a:rPr lang="en-CA" sz="1400" dirty="0" smtClean="0"/>
              <a:t> diastasis </a:t>
            </a:r>
            <a:r>
              <a:rPr lang="en-CA" sz="1400" dirty="0" smtClean="0"/>
              <a:t>≥4mm </a:t>
            </a:r>
            <a:endParaRPr lang="en-CA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sz="1400" b="1" dirty="0" smtClean="0"/>
              <a:t>Observation 12h </a:t>
            </a:r>
            <a:r>
              <a:rPr lang="fr-CA" sz="1400" b="1" dirty="0" smtClean="0"/>
              <a:t>post </a:t>
            </a:r>
            <a:r>
              <a:rPr lang="fr-CA" sz="1400" b="1" dirty="0" smtClean="0"/>
              <a:t>trauma</a:t>
            </a:r>
            <a:endParaRPr lang="fr-CA" sz="1400" b="1" dirty="0" smtClean="0"/>
          </a:p>
        </p:txBody>
      </p:sp>
      <p:sp>
        <p:nvSpPr>
          <p:cNvPr id="45" name="ZoneTexte 44"/>
          <p:cNvSpPr txBox="1"/>
          <p:nvPr/>
        </p:nvSpPr>
        <p:spPr>
          <a:xfrm>
            <a:off x="155864" y="6390409"/>
            <a:ext cx="116301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***Toujours garder en tête la </a:t>
            </a:r>
            <a:r>
              <a:rPr lang="fr-CA" b="1" dirty="0" smtClean="0">
                <a:solidFill>
                  <a:srgbClr val="7030A0"/>
                </a:solidFill>
              </a:rPr>
              <a:t>possibilité de  maltraitance</a:t>
            </a:r>
            <a:r>
              <a:rPr lang="fr-CA" b="1" dirty="0" smtClean="0"/>
              <a:t> </a:t>
            </a:r>
            <a:r>
              <a:rPr lang="fr-CA" dirty="0" smtClean="0"/>
              <a:t>et transférer en centre spécialisé en cas de suspicion raisonnable</a:t>
            </a:r>
            <a:endParaRPr lang="en-CA" dirty="0"/>
          </a:p>
        </p:txBody>
      </p:sp>
      <p:cxnSp>
        <p:nvCxnSpPr>
          <p:cNvPr id="50" name="Connecteur en arc 49"/>
          <p:cNvCxnSpPr>
            <a:stCxn id="12" idx="3"/>
            <a:endCxn id="10" idx="3"/>
          </p:cNvCxnSpPr>
          <p:nvPr/>
        </p:nvCxnSpPr>
        <p:spPr>
          <a:xfrm flipH="1" flipV="1">
            <a:off x="9219572" y="1668305"/>
            <a:ext cx="531371" cy="3664767"/>
          </a:xfrm>
          <a:prstGeom prst="curvedConnector3">
            <a:avLst>
              <a:gd name="adj1" fmla="val -43021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ZoneTexte 55"/>
          <p:cNvSpPr txBox="1"/>
          <p:nvPr/>
        </p:nvSpPr>
        <p:spPr>
          <a:xfrm>
            <a:off x="9928031" y="2630412"/>
            <a:ext cx="22390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400" dirty="0" smtClean="0"/>
              <a:t>Détérioration =</a:t>
            </a:r>
          </a:p>
          <a:p>
            <a:r>
              <a:rPr lang="fr-CA" sz="1400" dirty="0" smtClean="0"/>
              <a:t>Admission en traumatologie</a:t>
            </a:r>
            <a:endParaRPr lang="en-CA" sz="1400" dirty="0"/>
          </a:p>
        </p:txBody>
      </p:sp>
      <p:cxnSp>
        <p:nvCxnSpPr>
          <p:cNvPr id="60" name="Connecteur en arc 59"/>
          <p:cNvCxnSpPr>
            <a:stCxn id="44" idx="3"/>
          </p:cNvCxnSpPr>
          <p:nvPr/>
        </p:nvCxnSpPr>
        <p:spPr>
          <a:xfrm flipV="1">
            <a:off x="9480440" y="2811177"/>
            <a:ext cx="447591" cy="1118955"/>
          </a:xfrm>
          <a:prstGeom prst="curvedConnector2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981830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109</Words>
  <Application>Microsoft Office PowerPoint</Application>
  <PresentationFormat>Grand écran</PresentationFormat>
  <Paragraphs>35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Jocelyn Gravel</dc:creator>
  <cp:lastModifiedBy>Evelyne DTrottier</cp:lastModifiedBy>
  <cp:revision>16</cp:revision>
  <dcterms:created xsi:type="dcterms:W3CDTF">2015-05-15T19:06:45Z</dcterms:created>
  <dcterms:modified xsi:type="dcterms:W3CDTF">2015-11-07T16:06:09Z</dcterms:modified>
</cp:coreProperties>
</file>