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6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288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213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705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552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150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005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280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244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533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857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797B4-88F9-4D3B-BF60-5160AA662D94}" type="datetimeFigureOut">
              <a:rPr lang="fr-CA" smtClean="0"/>
              <a:t>2015-09-23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6E9D4-AF09-4B92-B4D3-12F9D3068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414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6064"/>
            <a:ext cx="8715796" cy="650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1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589" y="365125"/>
            <a:ext cx="8278504" cy="617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4444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Evelyne DTrottier</dc:creator>
  <cp:lastModifiedBy>Evelyne DTrottier</cp:lastModifiedBy>
  <cp:revision>1</cp:revision>
  <dcterms:created xsi:type="dcterms:W3CDTF">2015-09-23T17:02:46Z</dcterms:created>
  <dcterms:modified xsi:type="dcterms:W3CDTF">2015-09-23T17:08:22Z</dcterms:modified>
</cp:coreProperties>
</file>