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608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46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662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4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0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272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721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533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997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65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075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F9C7-ED5C-4050-AA6C-DB5E0120B1BE}" type="datetimeFigureOut">
              <a:rPr lang="en-CA" smtClean="0"/>
              <a:t>2016-02-12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B8D8-699E-42FC-B89B-9980B032805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6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07" y="38553"/>
            <a:ext cx="9118570" cy="681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59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 DTrottier</dc:creator>
  <cp:lastModifiedBy>Evelyne DTrottier</cp:lastModifiedBy>
  <cp:revision>1</cp:revision>
  <dcterms:created xsi:type="dcterms:W3CDTF">2016-02-12T15:55:04Z</dcterms:created>
  <dcterms:modified xsi:type="dcterms:W3CDTF">2016-02-12T15:55:56Z</dcterms:modified>
</cp:coreProperties>
</file>