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8331-126D-4666-BCA1-F6DA4D1AF17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088E-5910-4E0E-82CB-1002C0BBE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215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8331-126D-4666-BCA1-F6DA4D1AF17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088E-5910-4E0E-82CB-1002C0BBE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700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8331-126D-4666-BCA1-F6DA4D1AF17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088E-5910-4E0E-82CB-1002C0BBE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323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8331-126D-4666-BCA1-F6DA4D1AF17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088E-5910-4E0E-82CB-1002C0BBE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706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8331-126D-4666-BCA1-F6DA4D1AF17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088E-5910-4E0E-82CB-1002C0BBE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422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8331-126D-4666-BCA1-F6DA4D1AF17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088E-5910-4E0E-82CB-1002C0BBE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526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8331-126D-4666-BCA1-F6DA4D1AF17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088E-5910-4E0E-82CB-1002C0BBE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428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8331-126D-4666-BCA1-F6DA4D1AF17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088E-5910-4E0E-82CB-1002C0BBE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820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8331-126D-4666-BCA1-F6DA4D1AF17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088E-5910-4E0E-82CB-1002C0BBE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105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8331-126D-4666-BCA1-F6DA4D1AF17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088E-5910-4E0E-82CB-1002C0BBE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573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98331-126D-4666-BCA1-F6DA4D1AF17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9088E-5910-4E0E-82CB-1002C0BBE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913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98331-126D-4666-BCA1-F6DA4D1AF176}" type="datetimeFigureOut">
              <a:rPr lang="fr-CA" smtClean="0"/>
              <a:t>2017-05-08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088E-5910-4E0E-82CB-1002C0BBEDE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454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46053" y="-959075"/>
            <a:ext cx="6858000" cy="87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18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962" y="82061"/>
            <a:ext cx="8553538" cy="6682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40135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 DTrottier</dc:creator>
  <cp:lastModifiedBy>Evelyne DTrottier</cp:lastModifiedBy>
  <cp:revision>2</cp:revision>
  <dcterms:created xsi:type="dcterms:W3CDTF">2017-05-08T14:41:11Z</dcterms:created>
  <dcterms:modified xsi:type="dcterms:W3CDTF">2017-05-08T17:10:32Z</dcterms:modified>
</cp:coreProperties>
</file>