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40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54" d="100"/>
          <a:sy n="54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2829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740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083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118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579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140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337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841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100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793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95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48BDF-7FE5-4D97-A0AA-54B3A40F9BE3}" type="datetimeFigureOut">
              <a:rPr lang="en-CA" smtClean="0"/>
              <a:t>2016-05-16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89529-DC81-412E-A066-5C047EC1C1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161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drepan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488"/>
            <a:ext cx="1623646" cy="202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33755" y="1219200"/>
            <a:ext cx="3821722" cy="937846"/>
          </a:xfrm>
        </p:spPr>
        <p:txBody>
          <a:bodyPr/>
          <a:lstStyle/>
          <a:p>
            <a:r>
              <a:rPr lang="en-CA" sz="4400" b="1" dirty="0" err="1" smtClean="0">
                <a:latin typeface="Bradley Hand ITC" panose="03070402050302030203" pitchFamily="66" charset="0"/>
              </a:rPr>
              <a:t>Drépa</a:t>
            </a:r>
            <a:r>
              <a:rPr lang="en-CA" dirty="0" err="1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anose="03090702030407020403" pitchFamily="66" charset="0"/>
              </a:rPr>
              <a:t>NoPain</a:t>
            </a:r>
            <a:r>
              <a:rPr lang="en-CA" dirty="0" smtClean="0">
                <a:latin typeface="Mistral" panose="03090702030407020403" pitchFamily="66" charset="0"/>
              </a:rPr>
              <a:t> </a:t>
            </a:r>
            <a:endParaRPr lang="en-CA" dirty="0">
              <a:latin typeface="Mistral" panose="03090702030407020403" pitchFamily="66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7524" y="127487"/>
            <a:ext cx="154959" cy="2955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1716" y="1906040"/>
            <a:ext cx="95901" cy="13791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50" y="484565"/>
            <a:ext cx="276524" cy="39767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144" y="707919"/>
            <a:ext cx="312729" cy="449746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609601" y="1689263"/>
            <a:ext cx="125754" cy="2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0790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Bradley Hand ITC</vt:lpstr>
      <vt:lpstr>Calibri</vt:lpstr>
      <vt:lpstr>Calibri Light</vt:lpstr>
      <vt:lpstr>Mistral</vt:lpstr>
      <vt:lpstr>Thème Office</vt:lpstr>
      <vt:lpstr>DrépaNoPain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DrépaNoPain</dc:title>
  <dc:creator>Evelyne DTrottier</dc:creator>
  <cp:lastModifiedBy>Evelyne DTrottier</cp:lastModifiedBy>
  <cp:revision>3</cp:revision>
  <dcterms:created xsi:type="dcterms:W3CDTF">2016-05-11T13:20:18Z</dcterms:created>
  <dcterms:modified xsi:type="dcterms:W3CDTF">2016-05-16T14:34:21Z</dcterms:modified>
</cp:coreProperties>
</file>