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30413325" cy="17940338"/>
  <p:notesSz cx="6858000" cy="9144000"/>
  <p:defaultTextStyle>
    <a:defPPr>
      <a:defRPr lang="nl-NL"/>
    </a:defPPr>
    <a:lvl1pPr marL="0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9541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39083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58624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78165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97707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17248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36790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56331" algn="l" defTabSz="71954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6">
          <p15:clr>
            <a:srgbClr val="A4A3A4"/>
          </p15:clr>
        </p15:guide>
        <p15:guide id="4" orient="horz" pos="4924">
          <p15:clr>
            <a:srgbClr val="A4A3A4"/>
          </p15:clr>
        </p15:guide>
        <p15:guide id="5" orient="horz" pos="5650">
          <p15:clr>
            <a:srgbClr val="A4A3A4"/>
          </p15:clr>
        </p15:guide>
        <p15:guide id="6" pos="95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E"/>
    <a:srgbClr val="DE0000"/>
    <a:srgbClr val="CCCCFF"/>
    <a:srgbClr val="CCFFCC"/>
    <a:srgbClr val="FFC081"/>
    <a:srgbClr val="FFFF00"/>
    <a:srgbClr val="89D8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079" autoAdjust="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1068" y="84"/>
      </p:cViewPr>
      <p:guideLst>
        <p:guide orient="horz" pos="2160"/>
        <p:guide pos="2880"/>
        <p:guide orient="horz" pos="2886"/>
        <p:guide orient="horz" pos="4924"/>
        <p:guide orient="horz" pos="5650"/>
        <p:guide pos="9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1001" y="5573141"/>
            <a:ext cx="25851327" cy="384554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562000" y="10166192"/>
            <a:ext cx="21289328" cy="45847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9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9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7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97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17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36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5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2049663" y="718450"/>
            <a:ext cx="6842999" cy="15307428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0666" y="718450"/>
            <a:ext cx="20022105" cy="15307428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2445" y="11528334"/>
            <a:ext cx="25851327" cy="3563151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402445" y="7603890"/>
            <a:ext cx="25851327" cy="39244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1954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3908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5862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7816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977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1724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3679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5633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0667" y="4186084"/>
            <a:ext cx="13432551" cy="1183979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460111" y="4186084"/>
            <a:ext cx="13432551" cy="1183979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0669" y="4015819"/>
            <a:ext cx="13437833" cy="167360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9541" indent="0">
              <a:buNone/>
              <a:defRPr sz="3100" b="1"/>
            </a:lvl2pPr>
            <a:lvl3pPr marL="1439083" indent="0">
              <a:buNone/>
              <a:defRPr sz="2800" b="1"/>
            </a:lvl3pPr>
            <a:lvl4pPr marL="2158624" indent="0">
              <a:buNone/>
              <a:defRPr sz="2500" b="1"/>
            </a:lvl4pPr>
            <a:lvl5pPr marL="2878165" indent="0">
              <a:buNone/>
              <a:defRPr sz="2500" b="1"/>
            </a:lvl5pPr>
            <a:lvl6pPr marL="3597707" indent="0">
              <a:buNone/>
              <a:defRPr sz="2500" b="1"/>
            </a:lvl6pPr>
            <a:lvl7pPr marL="4317248" indent="0">
              <a:buNone/>
              <a:defRPr sz="2500" b="1"/>
            </a:lvl7pPr>
            <a:lvl8pPr marL="5036790" indent="0">
              <a:buNone/>
              <a:defRPr sz="2500" b="1"/>
            </a:lvl8pPr>
            <a:lvl9pPr marL="5756331" indent="0">
              <a:buNone/>
              <a:defRPr sz="25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0669" y="5689414"/>
            <a:ext cx="13437833" cy="10336460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5449567" y="4015819"/>
            <a:ext cx="13443111" cy="167360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9541" indent="0">
              <a:buNone/>
              <a:defRPr sz="3100" b="1"/>
            </a:lvl2pPr>
            <a:lvl3pPr marL="1439083" indent="0">
              <a:buNone/>
              <a:defRPr sz="2800" b="1"/>
            </a:lvl3pPr>
            <a:lvl4pPr marL="2158624" indent="0">
              <a:buNone/>
              <a:defRPr sz="2500" b="1"/>
            </a:lvl4pPr>
            <a:lvl5pPr marL="2878165" indent="0">
              <a:buNone/>
              <a:defRPr sz="2500" b="1"/>
            </a:lvl5pPr>
            <a:lvl6pPr marL="3597707" indent="0">
              <a:buNone/>
              <a:defRPr sz="2500" b="1"/>
            </a:lvl6pPr>
            <a:lvl7pPr marL="4317248" indent="0">
              <a:buNone/>
              <a:defRPr sz="2500" b="1"/>
            </a:lvl7pPr>
            <a:lvl8pPr marL="5036790" indent="0">
              <a:buNone/>
              <a:defRPr sz="2500" b="1"/>
            </a:lvl8pPr>
            <a:lvl9pPr marL="5756331" indent="0">
              <a:buNone/>
              <a:defRPr sz="25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5449567" y="5689414"/>
            <a:ext cx="13443111" cy="10336460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0684" y="714292"/>
            <a:ext cx="10005775" cy="303989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0766" y="714296"/>
            <a:ext cx="17001895" cy="1531158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0684" y="3754189"/>
            <a:ext cx="10005775" cy="12271690"/>
          </a:xfrm>
        </p:spPr>
        <p:txBody>
          <a:bodyPr/>
          <a:lstStyle>
            <a:lvl1pPr marL="0" indent="0">
              <a:buNone/>
              <a:defRPr sz="2200"/>
            </a:lvl1pPr>
            <a:lvl2pPr marL="719541" indent="0">
              <a:buNone/>
              <a:defRPr sz="1900"/>
            </a:lvl2pPr>
            <a:lvl3pPr marL="1439083" indent="0">
              <a:buNone/>
              <a:defRPr sz="1600"/>
            </a:lvl3pPr>
            <a:lvl4pPr marL="2158624" indent="0">
              <a:buNone/>
              <a:defRPr sz="1400"/>
            </a:lvl4pPr>
            <a:lvl5pPr marL="2878165" indent="0">
              <a:buNone/>
              <a:defRPr sz="1400"/>
            </a:lvl5pPr>
            <a:lvl6pPr marL="3597707" indent="0">
              <a:buNone/>
              <a:defRPr sz="1400"/>
            </a:lvl6pPr>
            <a:lvl7pPr marL="4317248" indent="0">
              <a:buNone/>
              <a:defRPr sz="1400"/>
            </a:lvl7pPr>
            <a:lvl8pPr marL="5036790" indent="0">
              <a:buNone/>
              <a:defRPr sz="1400"/>
            </a:lvl8pPr>
            <a:lvl9pPr marL="5756331" indent="0">
              <a:buNone/>
              <a:defRPr sz="14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1225" y="12558238"/>
            <a:ext cx="18247995" cy="148257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961225" y="1603001"/>
            <a:ext cx="18247995" cy="10764203"/>
          </a:xfrm>
        </p:spPr>
        <p:txBody>
          <a:bodyPr/>
          <a:lstStyle>
            <a:lvl1pPr marL="0" indent="0">
              <a:buNone/>
              <a:defRPr sz="5000"/>
            </a:lvl1pPr>
            <a:lvl2pPr marL="719541" indent="0">
              <a:buNone/>
              <a:defRPr sz="4400"/>
            </a:lvl2pPr>
            <a:lvl3pPr marL="1439083" indent="0">
              <a:buNone/>
              <a:defRPr sz="3800"/>
            </a:lvl3pPr>
            <a:lvl4pPr marL="2158624" indent="0">
              <a:buNone/>
              <a:defRPr sz="3100"/>
            </a:lvl4pPr>
            <a:lvl5pPr marL="2878165" indent="0">
              <a:buNone/>
              <a:defRPr sz="3100"/>
            </a:lvl5pPr>
            <a:lvl6pPr marL="3597707" indent="0">
              <a:buNone/>
              <a:defRPr sz="3100"/>
            </a:lvl6pPr>
            <a:lvl7pPr marL="4317248" indent="0">
              <a:buNone/>
              <a:defRPr sz="3100"/>
            </a:lvl7pPr>
            <a:lvl8pPr marL="5036790" indent="0">
              <a:buNone/>
              <a:defRPr sz="3100"/>
            </a:lvl8pPr>
            <a:lvl9pPr marL="5756331" indent="0">
              <a:buNone/>
              <a:defRPr sz="31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61225" y="14040817"/>
            <a:ext cx="18247995" cy="2105497"/>
          </a:xfrm>
        </p:spPr>
        <p:txBody>
          <a:bodyPr/>
          <a:lstStyle>
            <a:lvl1pPr marL="0" indent="0">
              <a:buNone/>
              <a:defRPr sz="2200"/>
            </a:lvl1pPr>
            <a:lvl2pPr marL="719541" indent="0">
              <a:buNone/>
              <a:defRPr sz="1900"/>
            </a:lvl2pPr>
            <a:lvl3pPr marL="1439083" indent="0">
              <a:buNone/>
              <a:defRPr sz="1600"/>
            </a:lvl3pPr>
            <a:lvl4pPr marL="2158624" indent="0">
              <a:buNone/>
              <a:defRPr sz="1400"/>
            </a:lvl4pPr>
            <a:lvl5pPr marL="2878165" indent="0">
              <a:buNone/>
              <a:defRPr sz="1400"/>
            </a:lvl5pPr>
            <a:lvl6pPr marL="3597707" indent="0">
              <a:buNone/>
              <a:defRPr sz="1400"/>
            </a:lvl6pPr>
            <a:lvl7pPr marL="4317248" indent="0">
              <a:buNone/>
              <a:defRPr sz="1400"/>
            </a:lvl7pPr>
            <a:lvl8pPr marL="5036790" indent="0">
              <a:buNone/>
              <a:defRPr sz="1400"/>
            </a:lvl8pPr>
            <a:lvl9pPr marL="5756331" indent="0">
              <a:buNone/>
              <a:defRPr sz="14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20667" y="718451"/>
            <a:ext cx="27371994" cy="2990056"/>
          </a:xfrm>
          <a:prstGeom prst="rect">
            <a:avLst/>
          </a:prstGeom>
        </p:spPr>
        <p:txBody>
          <a:bodyPr vert="horz" lIns="143908" tIns="71954" rIns="143908" bIns="71954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0667" y="4186084"/>
            <a:ext cx="27371994" cy="11839793"/>
          </a:xfrm>
          <a:prstGeom prst="rect">
            <a:avLst/>
          </a:prstGeom>
        </p:spPr>
        <p:txBody>
          <a:bodyPr vert="horz" lIns="143908" tIns="71954" rIns="143908" bIns="71954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520668" y="16628040"/>
            <a:ext cx="7096443" cy="955158"/>
          </a:xfrm>
          <a:prstGeom prst="rect">
            <a:avLst/>
          </a:prstGeom>
        </p:spPr>
        <p:txBody>
          <a:bodyPr vert="horz" lIns="143908" tIns="71954" rIns="143908" bIns="7195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DF81-9366-6745-83BC-011739EBC822}" type="datetimeFigureOut">
              <a:rPr lang="nl-NL" smtClean="0"/>
              <a:pPr/>
              <a:t>2-8-2016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391221" y="16628040"/>
            <a:ext cx="9630887" cy="955158"/>
          </a:xfrm>
          <a:prstGeom prst="rect">
            <a:avLst/>
          </a:prstGeom>
        </p:spPr>
        <p:txBody>
          <a:bodyPr vert="horz" lIns="143908" tIns="71954" rIns="143908" bIns="7195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796219" y="16628040"/>
            <a:ext cx="7096443" cy="955158"/>
          </a:xfrm>
          <a:prstGeom prst="rect">
            <a:avLst/>
          </a:prstGeom>
        </p:spPr>
        <p:txBody>
          <a:bodyPr vert="horz" lIns="143908" tIns="71954" rIns="143908" bIns="7195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49EE1-C2A2-5A42-95E0-5490A21A58B7}" type="slidenum">
              <a:rPr lang="nl-NL" smtClean="0"/>
              <a:pPr/>
              <a:t>‹N°›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9541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656" indent="-539656" algn="l" defTabSz="719541" rtl="0" eaLnBrk="1" latinLnBrk="0" hangingPunct="1">
        <a:spcBef>
          <a:spcPct val="20000"/>
        </a:spcBef>
        <a:buFont typeface="Arial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255" indent="-449713" algn="l" defTabSz="719541" rtl="0" eaLnBrk="1" latinLnBrk="0" hangingPunct="1">
        <a:spcBef>
          <a:spcPct val="20000"/>
        </a:spcBef>
        <a:buFont typeface="Arial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98853" indent="-359771" algn="l" defTabSz="719541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18395" indent="-359771" algn="l" defTabSz="719541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37936" indent="-359771" algn="l" defTabSz="719541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57477" indent="-359771" algn="l" defTabSz="71954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77019" indent="-359771" algn="l" defTabSz="71954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96560" indent="-359771" algn="l" defTabSz="71954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116102" indent="-359771" algn="l" defTabSz="71954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9541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083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624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165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7707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7248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36790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56331" algn="l" defTabSz="7195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8908959" y="944542"/>
            <a:ext cx="11212991" cy="1268508"/>
          </a:xfrm>
          <a:prstGeom prst="rect">
            <a:avLst/>
          </a:prstGeom>
          <a:solidFill>
            <a:srgbClr val="CCCCFF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  <a:latin typeface="Comic Sans MS"/>
                <a:cs typeface="Comic Sans MS"/>
              </a:rPr>
              <a:t>SAIGNEMENT GENITAL PREPUBERE</a:t>
            </a:r>
            <a:endParaRPr lang="nl-NL" b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 rot="16200000" flipH="1">
            <a:off x="14100177" y="2628333"/>
            <a:ext cx="830576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11257259" y="3077229"/>
            <a:ext cx="6516406" cy="1025487"/>
          </a:xfrm>
          <a:prstGeom prst="rect">
            <a:avLst/>
          </a:prstGeom>
          <a:noFill/>
          <a:ln w="38100">
            <a:solidFill>
              <a:srgbClr val="DE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Origine du </a:t>
            </a:r>
            <a:r>
              <a:rPr lang="nl-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saignement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(examen </a:t>
            </a:r>
            <a:r>
              <a:rPr lang="nl-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clinique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echte verbindingslijn 8"/>
          <p:cNvCxnSpPr>
            <a:stCxn id="7" idx="2"/>
          </p:cNvCxnSpPr>
          <p:nvPr/>
        </p:nvCxnSpPr>
        <p:spPr>
          <a:xfrm>
            <a:off x="14515462" y="4102716"/>
            <a:ext cx="6" cy="364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3952650" y="4553744"/>
            <a:ext cx="16245270" cy="302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2240207" y="5403565"/>
            <a:ext cx="3530702" cy="7445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Endovaginal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14338093" y="7640475"/>
            <a:ext cx="2419425" cy="7848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fr-CH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Traumatisme</a:t>
            </a:r>
          </a:p>
          <a:p>
            <a:r>
              <a:rPr lang="fr-CH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Rechte verbindingslijn met pijl 39"/>
          <p:cNvCxnSpPr/>
          <p:nvPr/>
        </p:nvCxnSpPr>
        <p:spPr>
          <a:xfrm rot="5400000">
            <a:off x="3544924" y="4995837"/>
            <a:ext cx="815460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hthoek 40"/>
          <p:cNvSpPr/>
          <p:nvPr/>
        </p:nvSpPr>
        <p:spPr>
          <a:xfrm>
            <a:off x="18409331" y="5403568"/>
            <a:ext cx="3566795" cy="7445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Vulvaire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Rechte verbindingslijn met pijl 42"/>
          <p:cNvCxnSpPr/>
          <p:nvPr/>
        </p:nvCxnSpPr>
        <p:spPr>
          <a:xfrm>
            <a:off x="20169662" y="4553744"/>
            <a:ext cx="23067" cy="849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3952661" y="7691068"/>
            <a:ext cx="2665" cy="66822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1177745" y="8400710"/>
            <a:ext cx="6848661" cy="2460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/>
          <p:nvPr/>
        </p:nvCxnSpPr>
        <p:spPr>
          <a:xfrm rot="5400000">
            <a:off x="3544931" y="6555812"/>
            <a:ext cx="815460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hthoek 48"/>
          <p:cNvSpPr/>
          <p:nvPr/>
        </p:nvSpPr>
        <p:spPr>
          <a:xfrm>
            <a:off x="1707989" y="6963544"/>
            <a:ext cx="4443921" cy="727522"/>
          </a:xfrm>
          <a:prstGeom prst="rect">
            <a:avLst/>
          </a:prstGeom>
          <a:noFill/>
          <a:ln w="38100">
            <a:solidFill>
              <a:srgbClr val="DE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Leucorrhées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associées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Rechte verbindingslijn met pijl 49"/>
          <p:cNvCxnSpPr/>
          <p:nvPr/>
        </p:nvCxnSpPr>
        <p:spPr>
          <a:xfrm rot="5400000">
            <a:off x="935472" y="8637344"/>
            <a:ext cx="484549" cy="2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rot="16200000" flipH="1">
            <a:off x="7777374" y="8678406"/>
            <a:ext cx="498058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504428" y="8893502"/>
            <a:ext cx="1299205" cy="741843"/>
          </a:xfrm>
          <a:prstGeom prst="rect">
            <a:avLst/>
          </a:prstGeom>
          <a:solidFill>
            <a:srgbClr val="CCCC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endParaRPr lang="nl-N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Rechte verbindingslijn 55"/>
          <p:cNvCxnSpPr/>
          <p:nvPr/>
        </p:nvCxnSpPr>
        <p:spPr>
          <a:xfrm rot="5400000">
            <a:off x="19863481" y="6490577"/>
            <a:ext cx="663691" cy="5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15547810" y="6811775"/>
            <a:ext cx="10322930" cy="132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met pijl 58"/>
          <p:cNvCxnSpPr/>
          <p:nvPr/>
        </p:nvCxnSpPr>
        <p:spPr>
          <a:xfrm rot="16200000" flipH="1">
            <a:off x="25493635" y="7191591"/>
            <a:ext cx="754208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hthoek 63"/>
          <p:cNvSpPr/>
          <p:nvPr/>
        </p:nvSpPr>
        <p:spPr>
          <a:xfrm>
            <a:off x="19153261" y="7579221"/>
            <a:ext cx="2822865" cy="9709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B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Prolapsus urétral</a:t>
            </a:r>
            <a:endParaRPr lang="nl-NL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hthoek 65"/>
          <p:cNvSpPr/>
          <p:nvPr/>
        </p:nvSpPr>
        <p:spPr>
          <a:xfrm>
            <a:off x="23220595" y="7600523"/>
            <a:ext cx="5478847" cy="9496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>
              <a:buFont typeface="Arial"/>
              <a:buChar char="•"/>
            </a:pP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Atteinte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cutanée</a:t>
            </a:r>
            <a:endParaRPr lang="nl-NL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/>
              <a:buChar char="•"/>
            </a:pP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Anomalies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vasculaires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Rechte verbindingslijn met pijl 66"/>
          <p:cNvCxnSpPr/>
          <p:nvPr/>
        </p:nvCxnSpPr>
        <p:spPr>
          <a:xfrm rot="16200000" flipH="1">
            <a:off x="19807574" y="7210178"/>
            <a:ext cx="775506" cy="5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met pijl 67"/>
          <p:cNvCxnSpPr/>
          <p:nvPr/>
        </p:nvCxnSpPr>
        <p:spPr>
          <a:xfrm rot="5400000">
            <a:off x="15140077" y="7211556"/>
            <a:ext cx="815460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hthoek 94"/>
          <p:cNvSpPr/>
          <p:nvPr/>
        </p:nvSpPr>
        <p:spPr>
          <a:xfrm>
            <a:off x="224290" y="10228286"/>
            <a:ext cx="4375921" cy="9924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B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 corps étranger</a:t>
            </a:r>
            <a:endParaRPr lang="nl-NL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Rechte verbindingslijn met pijl 97"/>
          <p:cNvCxnSpPr/>
          <p:nvPr/>
        </p:nvCxnSpPr>
        <p:spPr>
          <a:xfrm flipH="1">
            <a:off x="1176410" y="9691532"/>
            <a:ext cx="5" cy="5367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8840342" y="8355390"/>
            <a:ext cx="5804457" cy="1007088"/>
          </a:xfrm>
          <a:prstGeom prst="rect">
            <a:avLst/>
          </a:prstGeom>
          <a:noFill/>
        </p:spPr>
        <p:txBody>
          <a:bodyPr wrap="square" lIns="143908" tIns="71954" rIns="143908" bIns="71954" rtlCol="0">
            <a:spAutoFit/>
          </a:bodyPr>
          <a:lstStyle/>
          <a:p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Rechte verbindingslijn met pijl 97"/>
          <p:cNvCxnSpPr/>
          <p:nvPr/>
        </p:nvCxnSpPr>
        <p:spPr>
          <a:xfrm>
            <a:off x="838200" y="11283060"/>
            <a:ext cx="0" cy="5284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hthoek 52"/>
          <p:cNvSpPr/>
          <p:nvPr/>
        </p:nvSpPr>
        <p:spPr>
          <a:xfrm>
            <a:off x="7355760" y="8916368"/>
            <a:ext cx="1434211" cy="767137"/>
          </a:xfrm>
          <a:prstGeom prst="rect">
            <a:avLst/>
          </a:prstGeom>
          <a:solidFill>
            <a:srgbClr val="CCCC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endParaRPr lang="nl-NL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Rechte verbindingslijn met pijl 97"/>
          <p:cNvCxnSpPr/>
          <p:nvPr/>
        </p:nvCxnSpPr>
        <p:spPr>
          <a:xfrm rot="16200000" flipH="1">
            <a:off x="7829166" y="9977175"/>
            <a:ext cx="525554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hthoek 98"/>
          <p:cNvSpPr/>
          <p:nvPr/>
        </p:nvSpPr>
        <p:spPr>
          <a:xfrm>
            <a:off x="6278443" y="10239953"/>
            <a:ext cx="3681986" cy="953010"/>
          </a:xfrm>
          <a:prstGeom prst="rect">
            <a:avLst/>
          </a:prstGeom>
          <a:noFill/>
          <a:ln w="38100">
            <a:solidFill>
              <a:srgbClr val="DE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Signes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pubertaires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hthoek 51"/>
          <p:cNvSpPr/>
          <p:nvPr/>
        </p:nvSpPr>
        <p:spPr>
          <a:xfrm>
            <a:off x="5782997" y="11748130"/>
            <a:ext cx="1572762" cy="792621"/>
          </a:xfrm>
          <a:prstGeom prst="rect">
            <a:avLst/>
          </a:prstGeom>
          <a:solidFill>
            <a:srgbClr val="CCCC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endParaRPr lang="nl-N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hthoek 52"/>
          <p:cNvSpPr/>
          <p:nvPr/>
        </p:nvSpPr>
        <p:spPr>
          <a:xfrm>
            <a:off x="8789971" y="11801179"/>
            <a:ext cx="1765403" cy="825651"/>
          </a:xfrm>
          <a:prstGeom prst="rect">
            <a:avLst/>
          </a:prstGeom>
          <a:solidFill>
            <a:srgbClr val="CCCC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endParaRPr lang="nl-NL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Rechte verbindingslijn met pijl 97"/>
          <p:cNvCxnSpPr/>
          <p:nvPr/>
        </p:nvCxnSpPr>
        <p:spPr>
          <a:xfrm>
            <a:off x="6522490" y="11192963"/>
            <a:ext cx="0" cy="5284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met pijl 97"/>
          <p:cNvCxnSpPr/>
          <p:nvPr/>
        </p:nvCxnSpPr>
        <p:spPr>
          <a:xfrm>
            <a:off x="9716599" y="11272709"/>
            <a:ext cx="0" cy="5284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hthoek 21"/>
          <p:cNvSpPr/>
          <p:nvPr/>
        </p:nvSpPr>
        <p:spPr>
          <a:xfrm>
            <a:off x="5822773" y="13381916"/>
            <a:ext cx="2808425" cy="28052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>
              <a:buFont typeface="Arial"/>
              <a:buChar char="•"/>
            </a:pPr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Ménarche précoce</a:t>
            </a:r>
          </a:p>
          <a:p>
            <a:pPr algn="ctr">
              <a:buFont typeface="Arial"/>
              <a:buChar char="•"/>
            </a:pPr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Kyste ovarien</a:t>
            </a:r>
          </a:p>
          <a:p>
            <a:pPr algn="ctr">
              <a:buFont typeface="Arial"/>
              <a:buChar char="•"/>
            </a:pPr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Tumeur sécrétante</a:t>
            </a:r>
          </a:p>
        </p:txBody>
      </p:sp>
      <p:sp>
        <p:nvSpPr>
          <p:cNvPr id="94" name="Rechthoek 21"/>
          <p:cNvSpPr/>
          <p:nvPr/>
        </p:nvSpPr>
        <p:spPr>
          <a:xfrm>
            <a:off x="8859798" y="13432508"/>
            <a:ext cx="3806251" cy="27546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>
              <a:buFont typeface="Arial"/>
              <a:buChar char="•"/>
            </a:pPr>
            <a:endParaRPr lang="fr-CH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/>
              <a:buChar char="•"/>
            </a:pPr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Saignement de retrait </a:t>
            </a:r>
          </a:p>
          <a:p>
            <a:pPr algn="ctr"/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 1 semaine vie)</a:t>
            </a:r>
          </a:p>
          <a:p>
            <a:pPr algn="ctr">
              <a:buFont typeface="Arial"/>
              <a:buChar char="•"/>
            </a:pPr>
            <a:r>
              <a:rPr lang="fr-CH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Tumeur cervicovaginale : rhabdomyosarcome</a:t>
            </a:r>
          </a:p>
          <a:p>
            <a:pPr algn="ctr">
              <a:buFont typeface="Arial"/>
              <a:buChar char="•"/>
            </a:pPr>
            <a:endParaRPr lang="fr-CH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Rechte verbindingslijn met pijl 97"/>
          <p:cNvCxnSpPr/>
          <p:nvPr/>
        </p:nvCxnSpPr>
        <p:spPr>
          <a:xfrm rot="5400000">
            <a:off x="6125172" y="12982201"/>
            <a:ext cx="777886" cy="2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met pijl 97"/>
          <p:cNvCxnSpPr/>
          <p:nvPr/>
        </p:nvCxnSpPr>
        <p:spPr>
          <a:xfrm>
            <a:off x="9716599" y="12626830"/>
            <a:ext cx="0" cy="8056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66"/>
          <p:cNvCxnSpPr/>
          <p:nvPr/>
        </p:nvCxnSpPr>
        <p:spPr>
          <a:xfrm>
            <a:off x="20197921" y="8622904"/>
            <a:ext cx="0" cy="1426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met pijl 66"/>
          <p:cNvCxnSpPr>
            <a:stCxn id="66" idx="1"/>
            <a:endCxn id="114" idx="0"/>
          </p:cNvCxnSpPr>
          <p:nvPr/>
        </p:nvCxnSpPr>
        <p:spPr>
          <a:xfrm>
            <a:off x="23220595" y="8075345"/>
            <a:ext cx="32658" cy="1911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66"/>
          <p:cNvCxnSpPr/>
          <p:nvPr/>
        </p:nvCxnSpPr>
        <p:spPr>
          <a:xfrm flipH="1">
            <a:off x="14338092" y="8415165"/>
            <a:ext cx="4" cy="1612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66"/>
          <p:cNvCxnSpPr/>
          <p:nvPr/>
        </p:nvCxnSpPr>
        <p:spPr>
          <a:xfrm flipH="1">
            <a:off x="16757514" y="8396401"/>
            <a:ext cx="4" cy="1630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66"/>
          <p:cNvCxnSpPr>
            <a:stCxn id="66" idx="2"/>
            <a:endCxn id="82" idx="0"/>
          </p:cNvCxnSpPr>
          <p:nvPr/>
        </p:nvCxnSpPr>
        <p:spPr>
          <a:xfrm flipH="1">
            <a:off x="25951919" y="8550167"/>
            <a:ext cx="8100" cy="15204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met pijl 66"/>
          <p:cNvCxnSpPr>
            <a:stCxn id="66" idx="3"/>
            <a:endCxn id="119" idx="0"/>
          </p:cNvCxnSpPr>
          <p:nvPr/>
        </p:nvCxnSpPr>
        <p:spPr>
          <a:xfrm>
            <a:off x="28699442" y="8075345"/>
            <a:ext cx="1" cy="1951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hthoek 40"/>
          <p:cNvSpPr/>
          <p:nvPr/>
        </p:nvSpPr>
        <p:spPr>
          <a:xfrm>
            <a:off x="12751982" y="10055981"/>
            <a:ext cx="2679846" cy="22169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Chute à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califourchon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lacération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profonde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hoek 40"/>
          <p:cNvSpPr/>
          <p:nvPr/>
        </p:nvSpPr>
        <p:spPr>
          <a:xfrm>
            <a:off x="15662517" y="13396306"/>
            <a:ext cx="3208523" cy="27908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hthoek 64"/>
          <p:cNvSpPr/>
          <p:nvPr/>
        </p:nvSpPr>
        <p:spPr>
          <a:xfrm>
            <a:off x="220186" y="11836825"/>
            <a:ext cx="1299205" cy="741843"/>
          </a:xfrm>
          <a:prstGeom prst="rect">
            <a:avLst/>
          </a:prstGeom>
          <a:solidFill>
            <a:srgbClr val="CCCC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endParaRPr lang="nl-N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hoek 69"/>
          <p:cNvSpPr/>
          <p:nvPr/>
        </p:nvSpPr>
        <p:spPr>
          <a:xfrm>
            <a:off x="3305113" y="11786234"/>
            <a:ext cx="1295099" cy="828109"/>
          </a:xfrm>
          <a:prstGeom prst="rect">
            <a:avLst/>
          </a:prstGeom>
          <a:solidFill>
            <a:srgbClr val="CCCC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endParaRPr lang="nl-NL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Rechte verbindingslijn met pijl 97"/>
          <p:cNvCxnSpPr/>
          <p:nvPr/>
        </p:nvCxnSpPr>
        <p:spPr>
          <a:xfrm>
            <a:off x="3912895" y="11236099"/>
            <a:ext cx="0" cy="5284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met pijl 97"/>
          <p:cNvCxnSpPr/>
          <p:nvPr/>
        </p:nvCxnSpPr>
        <p:spPr>
          <a:xfrm rot="5400000">
            <a:off x="447926" y="12984641"/>
            <a:ext cx="777886" cy="2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hthoek 21"/>
          <p:cNvSpPr/>
          <p:nvPr/>
        </p:nvSpPr>
        <p:spPr>
          <a:xfrm>
            <a:off x="-10730" y="13432506"/>
            <a:ext cx="2714671" cy="27546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>
              <a:buFont typeface="Arial"/>
              <a:buChar char="•"/>
            </a:pPr>
            <a:endParaRPr lang="fr-CH" sz="2000" dirty="0" smtClean="0">
              <a:solidFill>
                <a:srgbClr val="000000"/>
              </a:solidFill>
              <a:latin typeface="Arial" panose="020B0604020202020204" pitchFamily="34" charset="0"/>
              <a:cs typeface="Comic Sans MS"/>
            </a:endParaRPr>
          </a:p>
          <a:p>
            <a:endParaRPr lang="fr-CH" sz="2000" dirty="0" smtClean="0">
              <a:solidFill>
                <a:srgbClr val="000000"/>
              </a:solidFill>
              <a:latin typeface="Arial" panose="020B0604020202020204" pitchFamily="34" charset="0"/>
              <a:cs typeface="Comic Sans MS"/>
            </a:endParaRPr>
          </a:p>
        </p:txBody>
      </p:sp>
      <p:cxnSp>
        <p:nvCxnSpPr>
          <p:cNvPr id="80" name="Rechte verbindingslijn met pijl 97"/>
          <p:cNvCxnSpPr/>
          <p:nvPr/>
        </p:nvCxnSpPr>
        <p:spPr>
          <a:xfrm rot="5400000">
            <a:off x="3565050" y="13009948"/>
            <a:ext cx="777886" cy="2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hthoek 21"/>
          <p:cNvSpPr/>
          <p:nvPr/>
        </p:nvSpPr>
        <p:spPr>
          <a:xfrm>
            <a:off x="2819399" y="13407212"/>
            <a:ext cx="2484769" cy="27799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>
              <a:buFont typeface="Arial"/>
              <a:buChar char="•"/>
            </a:pPr>
            <a:endParaRPr lang="fr-CH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Rechte verbindingslijn met pijl 66"/>
          <p:cNvCxnSpPr>
            <a:endCxn id="62" idx="0"/>
          </p:cNvCxnSpPr>
          <p:nvPr/>
        </p:nvCxnSpPr>
        <p:spPr>
          <a:xfrm>
            <a:off x="17266779" y="11272709"/>
            <a:ext cx="0" cy="21235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met pijl 66"/>
          <p:cNvCxnSpPr>
            <a:stCxn id="60" idx="2"/>
            <a:endCxn id="91" idx="0"/>
          </p:cNvCxnSpPr>
          <p:nvPr/>
        </p:nvCxnSpPr>
        <p:spPr>
          <a:xfrm flipH="1">
            <a:off x="14084466" y="12272886"/>
            <a:ext cx="7439" cy="1131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hthoek 40"/>
          <p:cNvSpPr/>
          <p:nvPr/>
        </p:nvSpPr>
        <p:spPr>
          <a:xfrm>
            <a:off x="15821656" y="10070598"/>
            <a:ext cx="2679846" cy="1179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hthoek 40"/>
          <p:cNvSpPr/>
          <p:nvPr/>
        </p:nvSpPr>
        <p:spPr>
          <a:xfrm>
            <a:off x="12744543" y="13404709"/>
            <a:ext cx="2679846" cy="27824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hthoek 40"/>
          <p:cNvSpPr/>
          <p:nvPr/>
        </p:nvSpPr>
        <p:spPr>
          <a:xfrm>
            <a:off x="19049229" y="10049669"/>
            <a:ext cx="2679846" cy="314765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hthoek 40"/>
          <p:cNvSpPr/>
          <p:nvPr/>
        </p:nvSpPr>
        <p:spPr>
          <a:xfrm>
            <a:off x="22063755" y="9987211"/>
            <a:ext cx="2378996" cy="16670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hthoek 40"/>
          <p:cNvSpPr/>
          <p:nvPr/>
        </p:nvSpPr>
        <p:spPr>
          <a:xfrm>
            <a:off x="22131275" y="13147015"/>
            <a:ext cx="2246376" cy="11586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hthoek 40"/>
          <p:cNvSpPr/>
          <p:nvPr/>
        </p:nvSpPr>
        <p:spPr>
          <a:xfrm>
            <a:off x="24516415" y="13147015"/>
            <a:ext cx="2783520" cy="2362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hthoek 40"/>
          <p:cNvSpPr/>
          <p:nvPr/>
        </p:nvSpPr>
        <p:spPr>
          <a:xfrm>
            <a:off x="27576255" y="10027320"/>
            <a:ext cx="2246376" cy="1694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hthoek 40"/>
          <p:cNvSpPr/>
          <p:nvPr/>
        </p:nvSpPr>
        <p:spPr>
          <a:xfrm>
            <a:off x="24785912" y="10027320"/>
            <a:ext cx="2246376" cy="1694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Rechte verbindingslijn met pijl 66"/>
          <p:cNvCxnSpPr>
            <a:stCxn id="119" idx="2"/>
            <a:endCxn id="143" idx="0"/>
          </p:cNvCxnSpPr>
          <p:nvPr/>
        </p:nvCxnSpPr>
        <p:spPr>
          <a:xfrm flipH="1">
            <a:off x="28682671" y="11721432"/>
            <a:ext cx="16772" cy="1425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Rechte verbindingslijn met pijl 66"/>
          <p:cNvCxnSpPr>
            <a:stCxn id="120" idx="2"/>
            <a:endCxn id="118" idx="0"/>
          </p:cNvCxnSpPr>
          <p:nvPr/>
        </p:nvCxnSpPr>
        <p:spPr>
          <a:xfrm flipH="1">
            <a:off x="25908175" y="11721432"/>
            <a:ext cx="925" cy="1425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Rechte verbindingslijn met pijl 66"/>
          <p:cNvCxnSpPr>
            <a:stCxn id="76" idx="2"/>
            <a:endCxn id="117" idx="0"/>
          </p:cNvCxnSpPr>
          <p:nvPr/>
        </p:nvCxnSpPr>
        <p:spPr>
          <a:xfrm>
            <a:off x="23254463" y="11608460"/>
            <a:ext cx="0" cy="15385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hthoek 40"/>
          <p:cNvSpPr/>
          <p:nvPr/>
        </p:nvSpPr>
        <p:spPr>
          <a:xfrm>
            <a:off x="27474654" y="13147015"/>
            <a:ext cx="2416034" cy="12145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3908" tIns="71954" rIns="143908" bIns="71954" rtlCol="0" anchor="ctr"/>
          <a:lstStyle/>
          <a:p>
            <a:pPr algn="ctr"/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695577" y="13543495"/>
            <a:ext cx="26690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Prise en charge par gynécologie pédiatrique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5758690" y="13516573"/>
            <a:ext cx="30816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Trousse</a:t>
            </a:r>
            <a:r>
              <a:rPr lang="nl-N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médicolégale</a:t>
            </a:r>
            <a:endParaRPr lang="nl-NL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Signalement DPJ</a:t>
            </a:r>
          </a:p>
          <a:p>
            <a:pPr algn="ctr"/>
            <a:r>
              <a:rPr lang="nl-NL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Référer</a:t>
            </a:r>
            <a:r>
              <a:rPr lang="nl-N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socio-juridique</a:t>
            </a:r>
            <a:endParaRPr lang="nl-NL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087181" y="10307453"/>
            <a:ext cx="26697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latin typeface="Arial" panose="020B0604020202020204" pitchFamily="34" charset="0"/>
                <a:cs typeface="Arial" panose="020B0604020202020204" pitchFamily="34" charset="0"/>
              </a:rPr>
              <a:t>Prémarin</a:t>
            </a: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crème </a:t>
            </a: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BID x 14 </a:t>
            </a:r>
            <a:r>
              <a:rPr lang="fr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jours </a:t>
            </a:r>
            <a:r>
              <a:rPr lang="fr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Référer </a:t>
            </a: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urologie</a:t>
            </a:r>
          </a:p>
          <a:p>
            <a:pPr algn="ctr"/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2021151" y="10223465"/>
            <a:ext cx="246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Vulvite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sévère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4809192" y="10070614"/>
            <a:ext cx="2285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Lichen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scléreux</a:t>
            </a: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atrophique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27474654" y="10438910"/>
            <a:ext cx="2273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Angiome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22065646" y="13396306"/>
            <a:ext cx="237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Hygiène</a:t>
            </a:r>
            <a:endParaRPr lang="nl-NL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24442752" y="13250039"/>
            <a:ext cx="28383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Betaméthasone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0.05% onguent BID</a:t>
            </a: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Référer en dermatologie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27367000" y="13345981"/>
            <a:ext cx="2557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Référer en dermatologie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-1" y="13661039"/>
            <a:ext cx="26101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/>
                <a:cs typeface="Arial"/>
              </a:rPr>
              <a:t>Papier: rinçage NS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/>
                <a:cs typeface="Arial"/>
              </a:rPr>
              <a:t>Autres: réf en gynéco</a:t>
            </a:r>
          </a:p>
          <a:p>
            <a:pPr algn="ctr"/>
            <a:r>
              <a:rPr lang="fr-FR" b="1" dirty="0">
                <a:latin typeface="Arial"/>
                <a:cs typeface="Arial"/>
              </a:rPr>
              <a:t> </a:t>
            </a:r>
            <a:r>
              <a:rPr lang="fr-FR" b="1" dirty="0" smtClean="0">
                <a:latin typeface="Arial"/>
                <a:cs typeface="Arial"/>
              </a:rPr>
              <a:t>   pédiatrique</a:t>
            </a:r>
          </a:p>
          <a:p>
            <a:endParaRPr lang="fr-FR" dirty="0"/>
          </a:p>
        </p:txBody>
      </p:sp>
      <p:sp>
        <p:nvSpPr>
          <p:cNvPr id="104" name="ZoneTexte 103"/>
          <p:cNvSpPr txBox="1"/>
          <p:nvPr/>
        </p:nvSpPr>
        <p:spPr>
          <a:xfrm>
            <a:off x="2834567" y="13693720"/>
            <a:ext cx="24696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Culture, Gram, PCR</a:t>
            </a:r>
          </a:p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Chlamydia,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ono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120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Office-thema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Anita Verschraegen</dc:creator>
  <cp:lastModifiedBy>Evelyne DTrottier</cp:lastModifiedBy>
  <cp:revision>64</cp:revision>
  <dcterms:created xsi:type="dcterms:W3CDTF">2016-05-11T03:33:58Z</dcterms:created>
  <dcterms:modified xsi:type="dcterms:W3CDTF">2016-08-02T16:16:57Z</dcterms:modified>
</cp:coreProperties>
</file>